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7" r:id="rId6"/>
    <p:sldId id="260" r:id="rId7"/>
    <p:sldId id="262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Asap" pitchFamily="2" charset="0"/>
      <p:regular r:id="rId13"/>
      <p:bold r:id="rId14"/>
      <p:italic r:id="rId15"/>
      <p:boldItalic r:id="rId16"/>
    </p:embeddedFont>
    <p:embeddedFont>
      <p:font typeface="Asap Medium" pitchFamily="2" charset="0"/>
      <p:regular r:id="rId17"/>
      <p:italic r:id="rId18"/>
    </p:embeddedFont>
    <p:embeddedFont>
      <p:font typeface="FZ SlugHalf" panose="02000503020000020004" pitchFamily="2" charset="0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FF00FF"/>
    <a:srgbClr val="FFC49B"/>
    <a:srgbClr val="F0CF65"/>
    <a:srgbClr val="E76F51"/>
    <a:srgbClr val="F4A261"/>
    <a:srgbClr val="4D8B8D"/>
    <a:srgbClr val="BFBFBF"/>
    <a:srgbClr val="1E2329"/>
    <a:srgbClr val="F5A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 varScale="1">
        <p:scale>
          <a:sx n="104" d="100"/>
          <a:sy n="104" d="100"/>
        </p:scale>
        <p:origin x="3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D8581-0332-4C22-BE28-900379747794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3C7D2-BE9E-4E2E-90F8-0A810D2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3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3C7D2-BE9E-4E2E-90F8-0A810D2C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2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A09D8-91EC-430B-9CB7-301DDB4D3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40A0E-433F-439D-80D6-4054B7664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D5ED-9835-4984-8A47-29E4CA46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D77A1-7914-48FC-ACFD-CC07B0734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AE024-7D20-4F3A-BD86-CD5DF5A0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0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292C-1998-4671-BA0F-4BBBEA4E7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BF39B-3321-47AB-BCBA-E1C84ED33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BF6FF-C232-487C-9277-3104C4675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79C20-476E-45C3-890F-0DDE00AB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0F870-02D3-47D9-918A-1CC710F93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A6EE9-A5D2-4252-9AEA-271D653AC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9910B-B3A9-4523-A0BF-F784B755F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4C166-5EE4-4F86-826A-B4AE8184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98DD-B928-4C48-9C5D-67541025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FFC9C-1101-4538-926E-03EE17A77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9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03103-50C5-41ED-ACFB-D3A05C97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55059-9766-4995-B12D-90E25A66A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B0A0-483E-4EF8-8168-2D68B157C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4EA93-640F-4DF4-9952-22A455B9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CD0B5-E150-4722-B589-B7AAF14D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2F796-09B1-482E-9793-B009B3588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79E49-569A-4F58-8B0E-2735B7166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2654B-4813-4C9B-9733-3A9BB577E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57030-AB8A-44A5-8331-895F5065E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CBE72-4748-483B-8A4B-99D5DABA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72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3CD10-E7F3-42DA-B251-DC65E7AF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C4A21-4340-4D4A-ACCE-3478507AB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53A1A-2CB0-42D1-97F0-C4336242F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2F261-7E69-4297-8A1F-9780587F4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C6718-BBC4-4178-BA1B-4ABD712A7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72E36-83EF-43DB-8220-B5B54D87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60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4570-2A6A-401D-B85F-CFE5ECEB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183C2-F7FF-47AD-B9AF-A25B58EB0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1F286-139A-4ADF-AFB3-59C40D222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E2305A-B5C8-4B1D-92A6-95E23631A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9313E0-3A76-4617-BA6E-502AFC467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269744-31AC-4F2D-863A-A7EBF19BE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289772-D237-45F5-81ED-2274B532E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CE60C-00B3-48BF-BFE0-04A2A704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7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F4742-FB16-465E-8FFA-A1B64B10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540CF7-1D3B-4783-9CFB-95E2D851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BB781-7243-47A9-B2D1-FDA39848F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3E653-525E-4B24-8F7A-CCE7D127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3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B36BF4-C82B-4A4D-B00F-6C1D6904A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9E5796-0C2A-42C9-AFD7-FA083CA0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82D54-6468-4276-8F0F-3AA58D99B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1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EF84-7B75-4E4D-A934-309C2A25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3F12B-F626-4EB2-A179-8AE14371A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C3749C-1788-4F3E-B452-59F30577E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215B6-0CA6-471E-93B9-F5C7D210A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5C209-AE90-4B31-A04D-D66814CC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707DF-5C78-4A99-95E1-82E20972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9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9391-AD7B-48F1-8B70-315B05AAE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95945D-469B-4A5A-9AC9-6B65413A36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CD7F4-0E8E-40C5-A974-5E0DF45B0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1EEE6-F9AB-4783-AF24-0A9A1C96A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6D8FCB-0CD1-4280-AF79-2811F40BD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EB409-3D79-4676-8B4D-A720C575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91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610BA-B202-4B58-8923-2270AF9B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E36F3-9182-4A4A-A34A-41B9BF3EA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A9CB9-690C-4436-B54A-65879AF618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1FC52-0D51-4E1A-A7A8-687ED70772F5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CCBCE-7D95-448F-9663-744C4FF2D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51409-0677-41A9-B8A7-88141E3AA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63CB-FA5C-4ACE-A234-3B492A527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93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6.png"/><Relationship Id="rId3" Type="http://schemas.openxmlformats.org/officeDocument/2006/relationships/slide" Target="slide2.xml"/><Relationship Id="rId7" Type="http://schemas.openxmlformats.org/officeDocument/2006/relationships/slide" Target="slide7.xml"/><Relationship Id="rId12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slide" Target="slide4.xml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0.png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8.png"/><Relationship Id="rId5" Type="http://schemas.openxmlformats.org/officeDocument/2006/relationships/slide" Target="slide6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5.svg"/><Relationship Id="rId3" Type="http://schemas.openxmlformats.org/officeDocument/2006/relationships/slide" Target="slide2.xml"/><Relationship Id="rId7" Type="http://schemas.openxmlformats.org/officeDocument/2006/relationships/slide" Target="slide7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3.png"/><Relationship Id="rId5" Type="http://schemas.openxmlformats.org/officeDocument/2006/relationships/slide" Target="slide4.xml"/><Relationship Id="rId15" Type="http://schemas.openxmlformats.org/officeDocument/2006/relationships/image" Target="../media/image17.png"/><Relationship Id="rId10" Type="http://schemas.openxmlformats.org/officeDocument/2006/relationships/slide" Target="slide10.xml"/><Relationship Id="rId4" Type="http://schemas.openxmlformats.org/officeDocument/2006/relationships/slide" Target="slide3.xml"/><Relationship Id="rId9" Type="http://schemas.openxmlformats.org/officeDocument/2006/relationships/slide" Target="slide9.xm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16.png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image" Target="../media/image15.svg"/><Relationship Id="rId2" Type="http://schemas.openxmlformats.org/officeDocument/2006/relationships/slide" Target="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14.png"/><Relationship Id="rId5" Type="http://schemas.openxmlformats.org/officeDocument/2006/relationships/slide" Target="slide6.xml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slide" Target="slide4.xml"/><Relationship Id="rId9" Type="http://schemas.openxmlformats.org/officeDocument/2006/relationships/slide" Target="slide10.xml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3.png"/><Relationship Id="rId3" Type="http://schemas.openxmlformats.org/officeDocument/2006/relationships/slide" Target="slide3.xml"/><Relationship Id="rId7" Type="http://schemas.openxmlformats.org/officeDocument/2006/relationships/slide" Target="slide8.xml"/><Relationship Id="rId12" Type="http://schemas.openxmlformats.org/officeDocument/2006/relationships/image" Target="../media/image2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image" Target="../media/image21.png"/><Relationship Id="rId5" Type="http://schemas.openxmlformats.org/officeDocument/2006/relationships/slide" Target="slide6.xml"/><Relationship Id="rId10" Type="http://schemas.openxmlformats.org/officeDocument/2006/relationships/image" Target="../media/image20.png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4.xml"/><Relationship Id="rId9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CEC17705-51ED-4CA0-AAA7-8CABE393D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7750" y="6708"/>
            <a:ext cx="274250" cy="274250"/>
          </a:xfrm>
          <a:prstGeom prst="rect">
            <a:avLst/>
          </a:prstGeom>
        </p:spPr>
      </p:pic>
      <p:pic>
        <p:nvPicPr>
          <p:cNvPr id="3" name="Picture 2" descr="A black and white sign with white text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34B7EE52-7AEE-1FDD-1D6B-06AAC7558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140" y="4931194"/>
            <a:ext cx="4543719" cy="151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7764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A1B2706-19E8-42C5-BA6F-9316C0317825}"/>
              </a:ext>
            </a:extLst>
          </p:cNvPr>
          <p:cNvGrpSpPr/>
          <p:nvPr/>
        </p:nvGrpSpPr>
        <p:grpSpPr>
          <a:xfrm>
            <a:off x="0" y="-411480"/>
            <a:ext cx="3404382" cy="7680960"/>
            <a:chOff x="0" y="-411480"/>
            <a:chExt cx="3404382" cy="768096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EBF13B-17BB-446E-B3CE-F02F2F26031C}"/>
                </a:ext>
              </a:extLst>
            </p:cNvPr>
            <p:cNvSpPr/>
            <p:nvPr/>
          </p:nvSpPr>
          <p:spPr>
            <a:xfrm>
              <a:off x="0" y="0"/>
              <a:ext cx="3404382" cy="685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434A27-EAFD-4FBC-A352-44246B2AC8D3}"/>
                </a:ext>
              </a:extLst>
            </p:cNvPr>
            <p:cNvSpPr/>
            <p:nvPr/>
          </p:nvSpPr>
          <p:spPr>
            <a:xfrm>
              <a:off x="0" y="2880360"/>
              <a:ext cx="3404382" cy="10972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CDC2A4-01E2-49B5-8263-52078938B80C}"/>
                </a:ext>
              </a:extLst>
            </p:cNvPr>
            <p:cNvSpPr/>
            <p:nvPr/>
          </p:nvSpPr>
          <p:spPr>
            <a:xfrm>
              <a:off x="0" y="23317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2245EF-0EED-4E6A-A847-7716A7F991D5}"/>
                </a:ext>
              </a:extLst>
            </p:cNvPr>
            <p:cNvSpPr/>
            <p:nvPr/>
          </p:nvSpPr>
          <p:spPr>
            <a:xfrm>
              <a:off x="0" y="17830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00A52F-03FB-48E8-BDC3-F178FB6FC721}"/>
                </a:ext>
              </a:extLst>
            </p:cNvPr>
            <p:cNvSpPr/>
            <p:nvPr/>
          </p:nvSpPr>
          <p:spPr>
            <a:xfrm>
              <a:off x="0" y="12344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E46F0B-D636-4D3B-9DC1-AB63075A2CA8}"/>
                </a:ext>
              </a:extLst>
            </p:cNvPr>
            <p:cNvSpPr/>
            <p:nvPr/>
          </p:nvSpPr>
          <p:spPr>
            <a:xfrm>
              <a:off x="0" y="6858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B3AB54-7E5D-4D5B-89B3-4690263F61B4}"/>
                </a:ext>
              </a:extLst>
            </p:cNvPr>
            <p:cNvSpPr/>
            <p:nvPr/>
          </p:nvSpPr>
          <p:spPr>
            <a:xfrm>
              <a:off x="0" y="1371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B93F12-1FA7-49AB-8284-49B77604D61C}"/>
                </a:ext>
              </a:extLst>
            </p:cNvPr>
            <p:cNvSpPr/>
            <p:nvPr/>
          </p:nvSpPr>
          <p:spPr>
            <a:xfrm>
              <a:off x="0" y="-4114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5A3D11-B09C-48A5-BCCD-ECFA6E4E8A98}"/>
                </a:ext>
              </a:extLst>
            </p:cNvPr>
            <p:cNvSpPr/>
            <p:nvPr/>
          </p:nvSpPr>
          <p:spPr>
            <a:xfrm>
              <a:off x="0" y="56235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F5643-94E6-43E3-B026-46A908D6E15B}"/>
                </a:ext>
              </a:extLst>
            </p:cNvPr>
            <p:cNvSpPr/>
            <p:nvPr/>
          </p:nvSpPr>
          <p:spPr>
            <a:xfrm>
              <a:off x="0" y="50749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C38C05B-4C54-4E16-B9A3-552A22FF7AE9}"/>
                </a:ext>
              </a:extLst>
            </p:cNvPr>
            <p:cNvSpPr/>
            <p:nvPr/>
          </p:nvSpPr>
          <p:spPr>
            <a:xfrm>
              <a:off x="0" y="45262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7FCF21-779B-46E4-ADCC-76570F220D98}"/>
                </a:ext>
              </a:extLst>
            </p:cNvPr>
            <p:cNvSpPr/>
            <p:nvPr/>
          </p:nvSpPr>
          <p:spPr>
            <a:xfrm>
              <a:off x="0" y="39776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03C6B8-0A6E-4294-BCC6-1EE984D9E413}"/>
                </a:ext>
              </a:extLst>
            </p:cNvPr>
            <p:cNvSpPr/>
            <p:nvPr/>
          </p:nvSpPr>
          <p:spPr>
            <a:xfrm>
              <a:off x="0" y="67208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C4880B-133C-443C-AC78-D62404F989EC}"/>
                </a:ext>
              </a:extLst>
            </p:cNvPr>
            <p:cNvSpPr/>
            <p:nvPr/>
          </p:nvSpPr>
          <p:spPr>
            <a:xfrm>
              <a:off x="0" y="61722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D2C69644-655E-4BC6-A25F-96959C61D951}"/>
              </a:ext>
            </a:extLst>
          </p:cNvPr>
          <p:cNvSpPr txBox="1"/>
          <p:nvPr/>
        </p:nvSpPr>
        <p:spPr>
          <a:xfrm>
            <a:off x="0" y="-1263347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THÀNH VIÊN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59A4FF22-D371-411F-B6E1-6CA7CC4B30BF}"/>
              </a:ext>
            </a:extLst>
          </p:cNvPr>
          <p:cNvSpPr txBox="1"/>
          <p:nvPr/>
        </p:nvSpPr>
        <p:spPr>
          <a:xfrm>
            <a:off x="0" y="-772180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CÔNG NGHỆ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2A843568-AEFF-493B-B9A1-29C3939BB2A0}"/>
              </a:ext>
            </a:extLst>
          </p:cNvPr>
          <p:cNvSpPr txBox="1"/>
          <p:nvPr/>
        </p:nvSpPr>
        <p:spPr>
          <a:xfrm>
            <a:off x="0" y="-33623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rgbClr val="BFBFBF"/>
                </a:solidFill>
                <a:latin typeface="Montserrat" panose="00000800000000000000" pitchFamily="2" charset="0"/>
              </a:rPr>
              <a:t>Ý TƯỞNG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9E4976B8-A4E0-4EAA-9EE4-79DD0B12CDF6}"/>
              </a:ext>
            </a:extLst>
          </p:cNvPr>
          <p:cNvSpPr txBox="1"/>
          <p:nvPr/>
        </p:nvSpPr>
        <p:spPr>
          <a:xfrm>
            <a:off x="0" y="190557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STATES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3BAA597F-D446-46DE-A35B-51312B114D24}"/>
              </a:ext>
            </a:extLst>
          </p:cNvPr>
          <p:cNvSpPr txBox="1"/>
          <p:nvPr/>
        </p:nvSpPr>
        <p:spPr>
          <a:xfrm>
            <a:off x="0" y="752375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TÍNH NĂNG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EF485FEE-E20E-43FD-9185-2D253BB2AFF6}"/>
              </a:ext>
            </a:extLst>
          </p:cNvPr>
          <p:cNvSpPr txBox="1"/>
          <p:nvPr/>
        </p:nvSpPr>
        <p:spPr>
          <a:xfrm>
            <a:off x="0" y="1310204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DEMO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40A90B0A-9F83-456B-B14A-DB4D8BDCEE7D}"/>
              </a:ext>
            </a:extLst>
          </p:cNvPr>
          <p:cNvSpPr txBox="1"/>
          <p:nvPr/>
        </p:nvSpPr>
        <p:spPr>
          <a:xfrm>
            <a:off x="0" y="1809911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KHÓ KHĂN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98C84C51-809B-4373-B22E-760F09E35903}"/>
              </a:ext>
            </a:extLst>
          </p:cNvPr>
          <p:cNvSpPr txBox="1"/>
          <p:nvPr/>
        </p:nvSpPr>
        <p:spPr>
          <a:xfrm>
            <a:off x="0" y="2303837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BONUS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904FC22D-C3F0-421C-B79B-8135127795E8}"/>
              </a:ext>
            </a:extLst>
          </p:cNvPr>
          <p:cNvSpPr txBox="1"/>
          <p:nvPr/>
        </p:nvSpPr>
        <p:spPr>
          <a:xfrm>
            <a:off x="0" y="3142966"/>
            <a:ext cx="3404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>
                <a:solidFill>
                  <a:schemeClr val="bg1"/>
                </a:solidFill>
                <a:latin typeface="Montserrat" panose="00000800000000000000" pitchFamily="2" charset="0"/>
              </a:rPr>
              <a:t>CẢM ƠN</a:t>
            </a:r>
            <a:endParaRPr lang="en-US" sz="3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655619-2930-40EC-8F87-908C5C7C912C}"/>
              </a:ext>
            </a:extLst>
          </p:cNvPr>
          <p:cNvSpPr/>
          <p:nvPr/>
        </p:nvSpPr>
        <p:spPr>
          <a:xfrm rot="16200000">
            <a:off x="8060230" y="949515"/>
            <a:ext cx="94901" cy="585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607DEB0-0352-4114-867F-FD27499E1D54}"/>
              </a:ext>
            </a:extLst>
          </p:cNvPr>
          <p:cNvSpPr/>
          <p:nvPr/>
        </p:nvSpPr>
        <p:spPr>
          <a:xfrm rot="16200000">
            <a:off x="8060231" y="1044417"/>
            <a:ext cx="94901" cy="585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3DE7F4-9155-47A3-9823-3587E5F21C71}"/>
              </a:ext>
            </a:extLst>
          </p:cNvPr>
          <p:cNvSpPr txBox="1"/>
          <p:nvPr/>
        </p:nvSpPr>
        <p:spPr>
          <a:xfrm>
            <a:off x="5181600" y="2804266"/>
            <a:ext cx="58521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800000000000000" pitchFamily="2" charset="0"/>
              </a:rPr>
              <a:t>“Cảm ơn tất cả mọi người đã theo dõi nhaaaaaa &lt;3 &lt;3 &lt;3”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800000000000000" pitchFamily="2" charset="0"/>
            </a:endParaRP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Montserrat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664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hidden="1">
            <a:extLst>
              <a:ext uri="{FF2B5EF4-FFF2-40B4-BE49-F238E27FC236}">
                <a16:creationId xmlns:a16="http://schemas.microsoft.com/office/drawing/2014/main" id="{C6D18373-1756-424C-A26B-7C0D75055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30"/>
            <a:ext cx="430952" cy="43095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BF52C74-9B2B-4140-B151-0E262743BE64}"/>
              </a:ext>
            </a:extLst>
          </p:cNvPr>
          <p:cNvGrpSpPr/>
          <p:nvPr/>
        </p:nvGrpSpPr>
        <p:grpSpPr>
          <a:xfrm>
            <a:off x="0" y="-411480"/>
            <a:ext cx="3404382" cy="7680960"/>
            <a:chOff x="0" y="-411480"/>
            <a:chExt cx="3404382" cy="768096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1CEB6E1-64AF-45E8-8134-8AB6FCA5892F}"/>
                </a:ext>
              </a:extLst>
            </p:cNvPr>
            <p:cNvSpPr/>
            <p:nvPr/>
          </p:nvSpPr>
          <p:spPr>
            <a:xfrm>
              <a:off x="0" y="0"/>
              <a:ext cx="3404382" cy="685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3A431A3-14B8-4B2E-986B-E8A6FA3500B7}"/>
                </a:ext>
              </a:extLst>
            </p:cNvPr>
            <p:cNvSpPr/>
            <p:nvPr/>
          </p:nvSpPr>
          <p:spPr>
            <a:xfrm>
              <a:off x="0" y="2880360"/>
              <a:ext cx="3404382" cy="10972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1670C6B-7A2B-46F6-B279-F5522979C9FB}"/>
                </a:ext>
              </a:extLst>
            </p:cNvPr>
            <p:cNvSpPr/>
            <p:nvPr/>
          </p:nvSpPr>
          <p:spPr>
            <a:xfrm>
              <a:off x="0" y="23317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B8099A5-1149-4B5D-BE46-65E97AC0B589}"/>
                </a:ext>
              </a:extLst>
            </p:cNvPr>
            <p:cNvSpPr/>
            <p:nvPr/>
          </p:nvSpPr>
          <p:spPr>
            <a:xfrm>
              <a:off x="0" y="17830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E58FC7-BACF-49D3-A3DC-67D61555F227}"/>
                </a:ext>
              </a:extLst>
            </p:cNvPr>
            <p:cNvSpPr/>
            <p:nvPr/>
          </p:nvSpPr>
          <p:spPr>
            <a:xfrm>
              <a:off x="0" y="12344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28EB8AF-310D-4810-9BA9-ED094010F7D5}"/>
                </a:ext>
              </a:extLst>
            </p:cNvPr>
            <p:cNvSpPr/>
            <p:nvPr/>
          </p:nvSpPr>
          <p:spPr>
            <a:xfrm>
              <a:off x="0" y="6858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E9C392-84E5-431B-A8DA-A99A158794A4}"/>
                </a:ext>
              </a:extLst>
            </p:cNvPr>
            <p:cNvSpPr/>
            <p:nvPr/>
          </p:nvSpPr>
          <p:spPr>
            <a:xfrm>
              <a:off x="0" y="1371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4346AD-FB8E-498B-9723-56A145494481}"/>
                </a:ext>
              </a:extLst>
            </p:cNvPr>
            <p:cNvSpPr/>
            <p:nvPr/>
          </p:nvSpPr>
          <p:spPr>
            <a:xfrm>
              <a:off x="0" y="-4114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70C5C5-0D6F-40A8-A5B0-254E2BB91083}"/>
                </a:ext>
              </a:extLst>
            </p:cNvPr>
            <p:cNvSpPr/>
            <p:nvPr/>
          </p:nvSpPr>
          <p:spPr>
            <a:xfrm>
              <a:off x="0" y="56235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243CF55-68B1-4B1B-B5F2-DD49E95493EE}"/>
                </a:ext>
              </a:extLst>
            </p:cNvPr>
            <p:cNvSpPr/>
            <p:nvPr/>
          </p:nvSpPr>
          <p:spPr>
            <a:xfrm>
              <a:off x="0" y="50749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6BE71C0-431D-4EF7-8EB6-F1FDCD402EBC}"/>
                </a:ext>
              </a:extLst>
            </p:cNvPr>
            <p:cNvSpPr/>
            <p:nvPr/>
          </p:nvSpPr>
          <p:spPr>
            <a:xfrm>
              <a:off x="0" y="45262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56A73A1-3047-4DCD-AB3C-601412751D54}"/>
                </a:ext>
              </a:extLst>
            </p:cNvPr>
            <p:cNvSpPr/>
            <p:nvPr/>
          </p:nvSpPr>
          <p:spPr>
            <a:xfrm>
              <a:off x="0" y="39776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FCB569F-C454-49E7-B1C6-1789320C00F6}"/>
                </a:ext>
              </a:extLst>
            </p:cNvPr>
            <p:cNvSpPr/>
            <p:nvPr/>
          </p:nvSpPr>
          <p:spPr>
            <a:xfrm>
              <a:off x="0" y="67208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4963A15-F1DD-44D6-9BAD-C1669977A779}"/>
                </a:ext>
              </a:extLst>
            </p:cNvPr>
            <p:cNvSpPr/>
            <p:nvPr/>
          </p:nvSpPr>
          <p:spPr>
            <a:xfrm>
              <a:off x="0" y="61722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A3968592-F564-46C7-A6AF-74F7928E82ED}"/>
              </a:ext>
            </a:extLst>
          </p:cNvPr>
          <p:cNvSpPr txBox="1"/>
          <p:nvPr/>
        </p:nvSpPr>
        <p:spPr>
          <a:xfrm>
            <a:off x="0" y="3239664"/>
            <a:ext cx="3404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Montserrat" panose="00000800000000000000" pitchFamily="2" charset="0"/>
              </a:rPr>
              <a:t>THÀNH VIÊN</a:t>
            </a:r>
            <a:endParaRPr lang="en-US" sz="3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8E4B6E6F-16BA-41E0-A30A-ED17ED0FFF58}"/>
              </a:ext>
            </a:extLst>
          </p:cNvPr>
          <p:cNvSpPr txBox="1"/>
          <p:nvPr/>
        </p:nvSpPr>
        <p:spPr>
          <a:xfrm>
            <a:off x="0" y="403978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CÔNG NGHỆ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4603653-9AD2-4F7F-951D-5D405B441E1F}"/>
              </a:ext>
            </a:extLst>
          </p:cNvPr>
          <p:cNvSpPr txBox="1"/>
          <p:nvPr/>
        </p:nvSpPr>
        <p:spPr>
          <a:xfrm>
            <a:off x="0" y="459319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Ý TƯỞNG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4E12A2C3-9B06-42EE-828E-FC00B181875D}"/>
              </a:ext>
            </a:extLst>
          </p:cNvPr>
          <p:cNvSpPr txBox="1"/>
          <p:nvPr/>
        </p:nvSpPr>
        <p:spPr>
          <a:xfrm>
            <a:off x="0" y="5100340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STATES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C6270B67-18B4-4BC5-B998-092538D5B8B8}"/>
              </a:ext>
            </a:extLst>
          </p:cNvPr>
          <p:cNvSpPr txBox="1"/>
          <p:nvPr/>
        </p:nvSpPr>
        <p:spPr>
          <a:xfrm>
            <a:off x="0" y="566505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TÍNH NĂNG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11" name="TextBox 10">
            <a:hlinkClick r:id="rId7" action="ppaction://hlinksldjump"/>
            <a:extLst>
              <a:ext uri="{FF2B5EF4-FFF2-40B4-BE49-F238E27FC236}">
                <a16:creationId xmlns:a16="http://schemas.microsoft.com/office/drawing/2014/main" id="{AD3F2D6E-76AD-489C-B80C-DE5900FEAF89}"/>
              </a:ext>
            </a:extLst>
          </p:cNvPr>
          <p:cNvSpPr txBox="1"/>
          <p:nvPr/>
        </p:nvSpPr>
        <p:spPr>
          <a:xfrm>
            <a:off x="0" y="6202599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DEMO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13" name="TextBox 12">
            <a:hlinkClick r:id="rId8" action="ppaction://hlinksldjump"/>
            <a:extLst>
              <a:ext uri="{FF2B5EF4-FFF2-40B4-BE49-F238E27FC236}">
                <a16:creationId xmlns:a16="http://schemas.microsoft.com/office/drawing/2014/main" id="{A4CAB286-4F60-4DFE-A655-9FD06A136D27}"/>
              </a:ext>
            </a:extLst>
          </p:cNvPr>
          <p:cNvSpPr txBox="1"/>
          <p:nvPr/>
        </p:nvSpPr>
        <p:spPr>
          <a:xfrm>
            <a:off x="0" y="6684049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KHÓ KHĂN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959F4E94-EC68-4A4F-BD42-927AB576B145}"/>
              </a:ext>
            </a:extLst>
          </p:cNvPr>
          <p:cNvSpPr txBox="1"/>
          <p:nvPr/>
        </p:nvSpPr>
        <p:spPr>
          <a:xfrm>
            <a:off x="0" y="7202290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BONUS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16" name="TextBox 15">
            <a:hlinkClick r:id="rId10" action="ppaction://hlinksldjump"/>
            <a:extLst>
              <a:ext uri="{FF2B5EF4-FFF2-40B4-BE49-F238E27FC236}">
                <a16:creationId xmlns:a16="http://schemas.microsoft.com/office/drawing/2014/main" id="{D3E4EBF1-C89C-44F2-B965-E0A3A64EEFD6}"/>
              </a:ext>
            </a:extLst>
          </p:cNvPr>
          <p:cNvSpPr txBox="1"/>
          <p:nvPr/>
        </p:nvSpPr>
        <p:spPr>
          <a:xfrm>
            <a:off x="0" y="7720531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CẢM ƠN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48F162-BD21-48C8-9530-C27267E26813}"/>
              </a:ext>
            </a:extLst>
          </p:cNvPr>
          <p:cNvSpPr txBox="1"/>
          <p:nvPr/>
        </p:nvSpPr>
        <p:spPr>
          <a:xfrm>
            <a:off x="4557453" y="2262123"/>
            <a:ext cx="7551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Asap Medium" pitchFamily="2" charset="0"/>
              </a:rPr>
              <a:t>Cung cấp tài nguyên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Asap Medium" pitchFamily="2" charset="0"/>
              </a:rPr>
              <a:t>Lập trình các states và thiết kế giao diện người dùng</a:t>
            </a:r>
            <a:endParaRPr lang="en-US" sz="24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Asap Medium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1C7720-2D06-4958-8DFA-F47ACF55F733}"/>
              </a:ext>
            </a:extLst>
          </p:cNvPr>
          <p:cNvSpPr/>
          <p:nvPr/>
        </p:nvSpPr>
        <p:spPr>
          <a:xfrm>
            <a:off x="4273897" y="1886386"/>
            <a:ext cx="94901" cy="3112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702B053-2F2E-4236-A2D8-416E78E04368}"/>
              </a:ext>
            </a:extLst>
          </p:cNvPr>
          <p:cNvSpPr/>
          <p:nvPr/>
        </p:nvSpPr>
        <p:spPr>
          <a:xfrm rot="16200000">
            <a:off x="8060229" y="-3806302"/>
            <a:ext cx="94901" cy="585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A05213-1C8C-3450-F083-44A98039D348}"/>
              </a:ext>
            </a:extLst>
          </p:cNvPr>
          <p:cNvSpPr txBox="1"/>
          <p:nvPr/>
        </p:nvSpPr>
        <p:spPr>
          <a:xfrm>
            <a:off x="4631870" y="3744626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Asap Medium" pitchFamily="2" charset="0"/>
              </a:rPr>
              <a:t>Lập trình logic game, gameplay và luật chơi</a:t>
            </a:r>
            <a:endParaRPr lang="en-US" sz="24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Asap Medium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8DE29-B010-C5BB-F25A-BEF25F366338}"/>
              </a:ext>
            </a:extLst>
          </p:cNvPr>
          <p:cNvSpPr txBox="1"/>
          <p:nvPr/>
        </p:nvSpPr>
        <p:spPr>
          <a:xfrm>
            <a:off x="4640579" y="4827691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Asap Medium" pitchFamily="2" charset="0"/>
              </a:rPr>
              <a:t>Lập trình các tính năng trong game</a:t>
            </a:r>
            <a:endParaRPr lang="en-US" sz="2400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Asap Medium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77B29-8B73-07F3-960F-8B945F9653DE}"/>
              </a:ext>
            </a:extLst>
          </p:cNvPr>
          <p:cNvSpPr txBox="1"/>
          <p:nvPr/>
        </p:nvSpPr>
        <p:spPr>
          <a:xfrm>
            <a:off x="4368798" y="1902779"/>
            <a:ext cx="19119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Asap Medium" pitchFamily="2" charset="0"/>
              </a:rPr>
              <a:t>Tô Minh</a:t>
            </a:r>
          </a:p>
          <a:p>
            <a:endParaRPr lang="en-US" sz="2400" b="1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Asap Medium" pitchFamily="2" charset="0"/>
            </a:endParaRPr>
          </a:p>
          <a:p>
            <a:endParaRPr lang="en-US" sz="2400" b="1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Asap Medium" pitchFamily="2" charset="0"/>
            </a:endParaRPr>
          </a:p>
          <a:p>
            <a:endParaRPr lang="en-US" sz="2400" b="1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Asap Medium" pitchFamily="2" charset="0"/>
            </a:endParaRPr>
          </a:p>
          <a:p>
            <a:r>
              <a:rPr lang="en-US" sz="2400" b="1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Asap Medium" pitchFamily="2" charset="0"/>
              </a:rPr>
              <a:t>Đình Hưng</a:t>
            </a:r>
          </a:p>
          <a:p>
            <a:endParaRPr lang="en-US" sz="2400" b="1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Asap Medium" pitchFamily="2" charset="0"/>
            </a:endParaRPr>
          </a:p>
          <a:p>
            <a:endParaRPr lang="en-US" sz="2400" b="1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Asap Medium" pitchFamily="2" charset="0"/>
            </a:endParaRPr>
          </a:p>
          <a:p>
            <a:r>
              <a:rPr lang="en-US" sz="2400" b="1">
                <a:ln w="6350">
                  <a:solidFill>
                    <a:schemeClr val="tx1"/>
                  </a:solidFill>
                </a:ln>
                <a:solidFill>
                  <a:schemeClr val="bg1"/>
                </a:solidFill>
                <a:latin typeface="Asap Medium" pitchFamily="2" charset="0"/>
              </a:rPr>
              <a:t>Trần Minh</a:t>
            </a:r>
            <a:endParaRPr lang="en-US" sz="2400" b="1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Asap Medium" pitchFamily="2" charset="0"/>
            </a:endParaRPr>
          </a:p>
        </p:txBody>
      </p:sp>
      <p:pic>
        <p:nvPicPr>
          <p:cNvPr id="36" name="Picture 35" descr="A cartoon of a white egg with red eyes and sharp teeth&#10;&#10;Description automatically generated">
            <a:extLst>
              <a:ext uri="{FF2B5EF4-FFF2-40B4-BE49-F238E27FC236}">
                <a16:creationId xmlns:a16="http://schemas.microsoft.com/office/drawing/2014/main" id="{D538DDF1-EF2D-A9B2-7ABB-B08D1CCB2C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14" y="1658618"/>
            <a:ext cx="847667" cy="847667"/>
          </a:xfrm>
          <a:prstGeom prst="rect">
            <a:avLst/>
          </a:prstGeom>
        </p:spPr>
      </p:pic>
      <p:pic>
        <p:nvPicPr>
          <p:cNvPr id="38" name="Picture 37" descr="A cartoon of a person with a mustache and a crown&#10;&#10;Description automatically generated">
            <a:extLst>
              <a:ext uri="{FF2B5EF4-FFF2-40B4-BE49-F238E27FC236}">
                <a16:creationId xmlns:a16="http://schemas.microsoft.com/office/drawing/2014/main" id="{78B9807E-D256-4411-9FC8-7E3AFDA193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60" y="3105005"/>
            <a:ext cx="916438" cy="916438"/>
          </a:xfrm>
          <a:prstGeom prst="rect">
            <a:avLst/>
          </a:prstGeom>
        </p:spPr>
      </p:pic>
      <p:pic>
        <p:nvPicPr>
          <p:cNvPr id="40" name="Picture 39" descr="A cartoon of a white monster with horns and sharp teeth&#10;&#10;Description automatically generated">
            <a:extLst>
              <a:ext uri="{FF2B5EF4-FFF2-40B4-BE49-F238E27FC236}">
                <a16:creationId xmlns:a16="http://schemas.microsoft.com/office/drawing/2014/main" id="{4279047C-B3EB-0B86-5621-B77EC9B3B5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662" y="4187167"/>
            <a:ext cx="916438" cy="9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0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  <p:bldP spid="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11F9A3-61A9-421F-A451-4D3E1CDFA070}"/>
              </a:ext>
            </a:extLst>
          </p:cNvPr>
          <p:cNvGrpSpPr/>
          <p:nvPr/>
        </p:nvGrpSpPr>
        <p:grpSpPr>
          <a:xfrm>
            <a:off x="0" y="-411480"/>
            <a:ext cx="3404382" cy="7680960"/>
            <a:chOff x="0" y="-411480"/>
            <a:chExt cx="3404382" cy="768096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5079974-8C0C-4A67-90FA-AC3CC0B96275}"/>
                </a:ext>
              </a:extLst>
            </p:cNvPr>
            <p:cNvSpPr/>
            <p:nvPr/>
          </p:nvSpPr>
          <p:spPr>
            <a:xfrm>
              <a:off x="0" y="0"/>
              <a:ext cx="3404382" cy="685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282E8E-E400-4DA8-8924-1C77D25D234A}"/>
                </a:ext>
              </a:extLst>
            </p:cNvPr>
            <p:cNvSpPr/>
            <p:nvPr/>
          </p:nvSpPr>
          <p:spPr>
            <a:xfrm>
              <a:off x="0" y="2880360"/>
              <a:ext cx="3404382" cy="10972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39137A-8C2C-4068-A3A8-1C3C9828261D}"/>
                </a:ext>
              </a:extLst>
            </p:cNvPr>
            <p:cNvSpPr/>
            <p:nvPr/>
          </p:nvSpPr>
          <p:spPr>
            <a:xfrm>
              <a:off x="0" y="23317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5E9430-BC2F-4FB7-90B3-71712DD79EA0}"/>
                </a:ext>
              </a:extLst>
            </p:cNvPr>
            <p:cNvSpPr/>
            <p:nvPr/>
          </p:nvSpPr>
          <p:spPr>
            <a:xfrm>
              <a:off x="0" y="17830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384DA3-D4EE-4A1E-AACE-161482FB2C20}"/>
                </a:ext>
              </a:extLst>
            </p:cNvPr>
            <p:cNvSpPr/>
            <p:nvPr/>
          </p:nvSpPr>
          <p:spPr>
            <a:xfrm>
              <a:off x="0" y="12344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2C9642-1998-45EC-9B90-84A97C8A237C}"/>
                </a:ext>
              </a:extLst>
            </p:cNvPr>
            <p:cNvSpPr/>
            <p:nvPr/>
          </p:nvSpPr>
          <p:spPr>
            <a:xfrm>
              <a:off x="0" y="6858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7D72C8-417A-4998-98A6-9A416AF898BA}"/>
                </a:ext>
              </a:extLst>
            </p:cNvPr>
            <p:cNvSpPr/>
            <p:nvPr/>
          </p:nvSpPr>
          <p:spPr>
            <a:xfrm>
              <a:off x="0" y="1371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614131-0B54-407F-B6F4-B3914718C9E2}"/>
                </a:ext>
              </a:extLst>
            </p:cNvPr>
            <p:cNvSpPr/>
            <p:nvPr/>
          </p:nvSpPr>
          <p:spPr>
            <a:xfrm>
              <a:off x="0" y="-4114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2A4B9A-8099-4B9E-84CC-AD0AA3158827}"/>
                </a:ext>
              </a:extLst>
            </p:cNvPr>
            <p:cNvSpPr/>
            <p:nvPr/>
          </p:nvSpPr>
          <p:spPr>
            <a:xfrm>
              <a:off x="0" y="56235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69E086-0FA2-47B9-8147-792755F9C871}"/>
                </a:ext>
              </a:extLst>
            </p:cNvPr>
            <p:cNvSpPr/>
            <p:nvPr/>
          </p:nvSpPr>
          <p:spPr>
            <a:xfrm>
              <a:off x="0" y="50749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24C0E4B-77EF-449E-A39D-F07DF9E50960}"/>
                </a:ext>
              </a:extLst>
            </p:cNvPr>
            <p:cNvSpPr/>
            <p:nvPr/>
          </p:nvSpPr>
          <p:spPr>
            <a:xfrm>
              <a:off x="0" y="45262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5C76E4-B1B4-48E3-B962-8CF53158D98B}"/>
                </a:ext>
              </a:extLst>
            </p:cNvPr>
            <p:cNvSpPr/>
            <p:nvPr/>
          </p:nvSpPr>
          <p:spPr>
            <a:xfrm>
              <a:off x="0" y="39776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BCE515B-991B-43F1-97E8-4DCDB097C20E}"/>
                </a:ext>
              </a:extLst>
            </p:cNvPr>
            <p:cNvSpPr/>
            <p:nvPr/>
          </p:nvSpPr>
          <p:spPr>
            <a:xfrm>
              <a:off x="0" y="67208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3FA967-970F-4F02-B3F5-3304540B83E6}"/>
                </a:ext>
              </a:extLst>
            </p:cNvPr>
            <p:cNvSpPr/>
            <p:nvPr/>
          </p:nvSpPr>
          <p:spPr>
            <a:xfrm>
              <a:off x="0" y="61722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9C4C0C55-6FB1-469C-B499-19DFAE3C374E}"/>
              </a:ext>
            </a:extLst>
          </p:cNvPr>
          <p:cNvSpPr txBox="1"/>
          <p:nvPr/>
        </p:nvSpPr>
        <p:spPr>
          <a:xfrm>
            <a:off x="0" y="2403307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THÀNH VIÊN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93C616CB-AA86-4137-A645-18FCFD49A850}"/>
              </a:ext>
            </a:extLst>
          </p:cNvPr>
          <p:cNvSpPr txBox="1"/>
          <p:nvPr/>
        </p:nvSpPr>
        <p:spPr>
          <a:xfrm>
            <a:off x="0" y="3183040"/>
            <a:ext cx="3404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Montserrat" panose="00000800000000000000" pitchFamily="2" charset="0"/>
              </a:rPr>
              <a:t>CÔNG NGHỆ</a:t>
            </a:r>
            <a:endParaRPr lang="en-US" sz="3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8CEC2C64-7713-4DAD-ABE2-DC2E9080A0FF}"/>
              </a:ext>
            </a:extLst>
          </p:cNvPr>
          <p:cNvSpPr txBox="1"/>
          <p:nvPr/>
        </p:nvSpPr>
        <p:spPr>
          <a:xfrm>
            <a:off x="0" y="402380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Ý TƯỞNG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735A4EB7-12CA-4778-8865-3C716DF181DD}"/>
              </a:ext>
            </a:extLst>
          </p:cNvPr>
          <p:cNvSpPr txBox="1"/>
          <p:nvPr/>
        </p:nvSpPr>
        <p:spPr>
          <a:xfrm>
            <a:off x="0" y="453095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STATES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DEC72D5B-3FAC-452C-83ED-D7D7AEFE169A}"/>
              </a:ext>
            </a:extLst>
          </p:cNvPr>
          <p:cNvSpPr txBox="1"/>
          <p:nvPr/>
        </p:nvSpPr>
        <p:spPr>
          <a:xfrm>
            <a:off x="0" y="5032291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TÍNH NĂNG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72170B9E-C9C5-47B1-B7C2-BA0AE0467CC5}"/>
              </a:ext>
            </a:extLst>
          </p:cNvPr>
          <p:cNvSpPr txBox="1"/>
          <p:nvPr/>
        </p:nvSpPr>
        <p:spPr>
          <a:xfrm>
            <a:off x="0" y="5511009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DEMO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4BC33773-FDCA-4661-A0A4-8D5A3E1EC59A}"/>
              </a:ext>
            </a:extLst>
          </p:cNvPr>
          <p:cNvSpPr txBox="1"/>
          <p:nvPr/>
        </p:nvSpPr>
        <p:spPr>
          <a:xfrm>
            <a:off x="0" y="6008698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KHÓ KHĂN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A2543151-DD8C-40E6-8F9A-9CB6487620E1}"/>
              </a:ext>
            </a:extLst>
          </p:cNvPr>
          <p:cNvSpPr txBox="1"/>
          <p:nvPr/>
        </p:nvSpPr>
        <p:spPr>
          <a:xfrm>
            <a:off x="0" y="6511282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BONUS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438160FB-88BC-4218-BA70-6F97E7A3A650}"/>
              </a:ext>
            </a:extLst>
          </p:cNvPr>
          <p:cNvSpPr txBox="1"/>
          <p:nvPr/>
        </p:nvSpPr>
        <p:spPr>
          <a:xfrm>
            <a:off x="0" y="693628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CẢM ƠN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846217-5470-49CF-A22E-730E4420B122}"/>
              </a:ext>
            </a:extLst>
          </p:cNvPr>
          <p:cNvSpPr/>
          <p:nvPr/>
        </p:nvSpPr>
        <p:spPr>
          <a:xfrm rot="16200000">
            <a:off x="8060229" y="-1918509"/>
            <a:ext cx="94901" cy="585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8EF67F-B5BE-4EFD-BB6A-21BCDBD688FD}"/>
              </a:ext>
            </a:extLst>
          </p:cNvPr>
          <p:cNvSpPr/>
          <p:nvPr/>
        </p:nvSpPr>
        <p:spPr>
          <a:xfrm rot="16200000">
            <a:off x="8060229" y="2924349"/>
            <a:ext cx="94901" cy="585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text on a black background&#10;&#10;Description automatically generated">
            <a:extLst>
              <a:ext uri="{FF2B5EF4-FFF2-40B4-BE49-F238E27FC236}">
                <a16:creationId xmlns:a16="http://schemas.microsoft.com/office/drawing/2014/main" id="{130B3F26-003D-36D9-F2A0-309492EF14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688" y="874914"/>
            <a:ext cx="4389121" cy="2468880"/>
          </a:xfrm>
          <a:prstGeom prst="rect">
            <a:avLst/>
          </a:prstGeom>
        </p:spPr>
      </p:pic>
      <p:pic>
        <p:nvPicPr>
          <p:cNvPr id="33" name="Picture 32" descr="A blue and white logo&#10;&#10;Description automatically generated">
            <a:extLst>
              <a:ext uri="{FF2B5EF4-FFF2-40B4-BE49-F238E27FC236}">
                <a16:creationId xmlns:a16="http://schemas.microsoft.com/office/drawing/2014/main" id="{53F1A3C4-EADA-5C9D-671C-2C8007ACE7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299" y="832831"/>
            <a:ext cx="3893437" cy="2190058"/>
          </a:xfrm>
          <a:prstGeom prst="rect">
            <a:avLst/>
          </a:prstGeom>
        </p:spPr>
      </p:pic>
      <p:pic>
        <p:nvPicPr>
          <p:cNvPr id="37" name="Picture 36" descr="A black background with grey letters and a green star&#10;&#10;Description automatically generated">
            <a:extLst>
              <a:ext uri="{FF2B5EF4-FFF2-40B4-BE49-F238E27FC236}">
                <a16:creationId xmlns:a16="http://schemas.microsoft.com/office/drawing/2014/main" id="{E7FAA2E1-E065-0625-013E-CA471042C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080" y="1847103"/>
            <a:ext cx="1567926" cy="1567926"/>
          </a:xfrm>
          <a:prstGeom prst="rect">
            <a:avLst/>
          </a:prstGeom>
        </p:spPr>
      </p:pic>
      <p:pic>
        <p:nvPicPr>
          <p:cNvPr id="39" name="Picture 38" descr="A logo with text and icons&#10;&#10;Description automatically generated with medium confidence">
            <a:extLst>
              <a:ext uri="{FF2B5EF4-FFF2-40B4-BE49-F238E27FC236}">
                <a16:creationId xmlns:a16="http://schemas.microsoft.com/office/drawing/2014/main" id="{DDB33C4A-7D2D-62AE-B150-AD05818946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957" y="2784594"/>
            <a:ext cx="3893438" cy="2190059"/>
          </a:xfrm>
          <a:prstGeom prst="rect">
            <a:avLst/>
          </a:prstGeom>
        </p:spPr>
      </p:pic>
      <p:pic>
        <p:nvPicPr>
          <p:cNvPr id="41" name="Picture 40" descr="A blue text with white text&#10;&#10;Description automatically generated">
            <a:extLst>
              <a:ext uri="{FF2B5EF4-FFF2-40B4-BE49-F238E27FC236}">
                <a16:creationId xmlns:a16="http://schemas.microsoft.com/office/drawing/2014/main" id="{FCF09AB4-0ACA-537F-EEB6-7DBDF99A44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212" y="3262032"/>
            <a:ext cx="3767122" cy="2119006"/>
          </a:xfrm>
          <a:prstGeom prst="rect">
            <a:avLst/>
          </a:prstGeom>
        </p:spPr>
      </p:pic>
      <p:pic>
        <p:nvPicPr>
          <p:cNvPr id="43" name="Picture 42" descr="A cartoon character with a bandana on it&#10;&#10;Description automatically generated">
            <a:extLst>
              <a:ext uri="{FF2B5EF4-FFF2-40B4-BE49-F238E27FC236}">
                <a16:creationId xmlns:a16="http://schemas.microsoft.com/office/drawing/2014/main" id="{07BF6AE1-8CBF-0FC9-CB6F-829D8F3B34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00" y="4595496"/>
            <a:ext cx="4246874" cy="12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2E1CB35-09B2-4A34-AAC4-3E9620CB7489}"/>
              </a:ext>
            </a:extLst>
          </p:cNvPr>
          <p:cNvSpPr/>
          <p:nvPr/>
        </p:nvSpPr>
        <p:spPr>
          <a:xfrm rot="16200000">
            <a:off x="5299709" y="-377193"/>
            <a:ext cx="4964433" cy="763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9BD7FF-CC90-422A-9925-820C7EEEC397}"/>
              </a:ext>
            </a:extLst>
          </p:cNvPr>
          <p:cNvGrpSpPr/>
          <p:nvPr/>
        </p:nvGrpSpPr>
        <p:grpSpPr>
          <a:xfrm>
            <a:off x="0" y="-411480"/>
            <a:ext cx="3404382" cy="7680960"/>
            <a:chOff x="0" y="-411480"/>
            <a:chExt cx="3404382" cy="768096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C8734BB-1CCB-4D9F-B98B-033882A753F7}"/>
                </a:ext>
              </a:extLst>
            </p:cNvPr>
            <p:cNvSpPr/>
            <p:nvPr/>
          </p:nvSpPr>
          <p:spPr>
            <a:xfrm>
              <a:off x="0" y="0"/>
              <a:ext cx="3404382" cy="685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0F78D4-D1CE-4AD9-961F-ABF352784D96}"/>
                </a:ext>
              </a:extLst>
            </p:cNvPr>
            <p:cNvSpPr/>
            <p:nvPr/>
          </p:nvSpPr>
          <p:spPr>
            <a:xfrm>
              <a:off x="0" y="2880360"/>
              <a:ext cx="3404382" cy="10972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2CBDDE-A89D-495F-8807-386082AEFE8D}"/>
                </a:ext>
              </a:extLst>
            </p:cNvPr>
            <p:cNvSpPr/>
            <p:nvPr/>
          </p:nvSpPr>
          <p:spPr>
            <a:xfrm>
              <a:off x="0" y="23317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94D9F0-15AF-42B4-8776-5B9BBF59D8CC}"/>
                </a:ext>
              </a:extLst>
            </p:cNvPr>
            <p:cNvSpPr/>
            <p:nvPr/>
          </p:nvSpPr>
          <p:spPr>
            <a:xfrm>
              <a:off x="0" y="17830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0E5E24-C5DE-46C6-AA74-FFC17A83181F}"/>
                </a:ext>
              </a:extLst>
            </p:cNvPr>
            <p:cNvSpPr/>
            <p:nvPr/>
          </p:nvSpPr>
          <p:spPr>
            <a:xfrm>
              <a:off x="0" y="12344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81341E-4217-40CA-9509-D863B6A10C19}"/>
                </a:ext>
              </a:extLst>
            </p:cNvPr>
            <p:cNvSpPr/>
            <p:nvPr/>
          </p:nvSpPr>
          <p:spPr>
            <a:xfrm>
              <a:off x="0" y="6858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6AB68F-AD02-4BE0-A078-1ECB1EAF539C}"/>
                </a:ext>
              </a:extLst>
            </p:cNvPr>
            <p:cNvSpPr/>
            <p:nvPr/>
          </p:nvSpPr>
          <p:spPr>
            <a:xfrm>
              <a:off x="0" y="1371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531870-CF9B-46B6-95E4-625823A80BF3}"/>
                </a:ext>
              </a:extLst>
            </p:cNvPr>
            <p:cNvSpPr/>
            <p:nvPr/>
          </p:nvSpPr>
          <p:spPr>
            <a:xfrm>
              <a:off x="0" y="-4114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8A0207-C48E-4EA9-A6E6-2864BA731887}"/>
                </a:ext>
              </a:extLst>
            </p:cNvPr>
            <p:cNvSpPr/>
            <p:nvPr/>
          </p:nvSpPr>
          <p:spPr>
            <a:xfrm>
              <a:off x="0" y="56235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29D747-337D-4034-A4D0-D0465D5F8E96}"/>
                </a:ext>
              </a:extLst>
            </p:cNvPr>
            <p:cNvSpPr/>
            <p:nvPr/>
          </p:nvSpPr>
          <p:spPr>
            <a:xfrm>
              <a:off x="0" y="50749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91D87C-7564-4C26-9F25-29960C7A822E}"/>
                </a:ext>
              </a:extLst>
            </p:cNvPr>
            <p:cNvSpPr/>
            <p:nvPr/>
          </p:nvSpPr>
          <p:spPr>
            <a:xfrm>
              <a:off x="0" y="45262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C08079-9BB7-43CD-8DD1-368BD030303C}"/>
                </a:ext>
              </a:extLst>
            </p:cNvPr>
            <p:cNvSpPr/>
            <p:nvPr/>
          </p:nvSpPr>
          <p:spPr>
            <a:xfrm>
              <a:off x="0" y="39776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A6CF4B-19FE-4815-AE89-B9B34E05592B}"/>
                </a:ext>
              </a:extLst>
            </p:cNvPr>
            <p:cNvSpPr/>
            <p:nvPr/>
          </p:nvSpPr>
          <p:spPr>
            <a:xfrm>
              <a:off x="0" y="67208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5329B2-C2D7-4A4D-9EAE-1C4EC25B7A7E}"/>
                </a:ext>
              </a:extLst>
            </p:cNvPr>
            <p:cNvSpPr/>
            <p:nvPr/>
          </p:nvSpPr>
          <p:spPr>
            <a:xfrm>
              <a:off x="0" y="61722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hlinkClick r:id="rId3" action="ppaction://hlinksldjump"/>
            <a:extLst>
              <a:ext uri="{FF2B5EF4-FFF2-40B4-BE49-F238E27FC236}">
                <a16:creationId xmlns:a16="http://schemas.microsoft.com/office/drawing/2014/main" id="{4900E6FA-07F2-43E3-A03B-2F9438996D8D}"/>
              </a:ext>
            </a:extLst>
          </p:cNvPr>
          <p:cNvSpPr txBox="1"/>
          <p:nvPr/>
        </p:nvSpPr>
        <p:spPr>
          <a:xfrm>
            <a:off x="0" y="1852329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THÀNH VIÊN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0" name="TextBox 19">
            <a:hlinkClick r:id="rId4" action="ppaction://hlinksldjump"/>
            <a:extLst>
              <a:ext uri="{FF2B5EF4-FFF2-40B4-BE49-F238E27FC236}">
                <a16:creationId xmlns:a16="http://schemas.microsoft.com/office/drawing/2014/main" id="{56FB3F84-D061-439B-910F-67C7563EC2F4}"/>
              </a:ext>
            </a:extLst>
          </p:cNvPr>
          <p:cNvSpPr txBox="1"/>
          <p:nvPr/>
        </p:nvSpPr>
        <p:spPr>
          <a:xfrm>
            <a:off x="0" y="2361968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CÔNG NGHỆ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id="{CFBC1F92-5E40-43A2-ABF9-CD09276CC19D}"/>
              </a:ext>
            </a:extLst>
          </p:cNvPr>
          <p:cNvSpPr txBox="1"/>
          <p:nvPr/>
        </p:nvSpPr>
        <p:spPr>
          <a:xfrm>
            <a:off x="0" y="3165052"/>
            <a:ext cx="3404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>
                <a:solidFill>
                  <a:schemeClr val="bg1"/>
                </a:solidFill>
                <a:latin typeface="Montserrat" panose="00000800000000000000" pitchFamily="2" charset="0"/>
              </a:rPr>
              <a:t>Ý TƯỞNG</a:t>
            </a:r>
            <a:endParaRPr lang="en-US" sz="3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BE9484F5-EDE8-4A4F-B97F-5962D5B732C3}"/>
              </a:ext>
            </a:extLst>
          </p:cNvPr>
          <p:cNvSpPr txBox="1"/>
          <p:nvPr/>
        </p:nvSpPr>
        <p:spPr>
          <a:xfrm>
            <a:off x="0" y="409539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STATES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A25CD55A-C7EC-4C20-9CC2-8DCADA40CEEE}"/>
              </a:ext>
            </a:extLst>
          </p:cNvPr>
          <p:cNvSpPr txBox="1"/>
          <p:nvPr/>
        </p:nvSpPr>
        <p:spPr>
          <a:xfrm>
            <a:off x="0" y="466010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TÍNH NĂNG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4" name="TextBox 23">
            <a:hlinkClick r:id="rId7" action="ppaction://hlinksldjump"/>
            <a:extLst>
              <a:ext uri="{FF2B5EF4-FFF2-40B4-BE49-F238E27FC236}">
                <a16:creationId xmlns:a16="http://schemas.microsoft.com/office/drawing/2014/main" id="{244BD721-9202-48B3-B6C7-D25C605AEAEF}"/>
              </a:ext>
            </a:extLst>
          </p:cNvPr>
          <p:cNvSpPr txBox="1"/>
          <p:nvPr/>
        </p:nvSpPr>
        <p:spPr>
          <a:xfrm>
            <a:off x="0" y="5197652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DEMO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E6B25EFE-9525-49EC-89E0-8A581A221686}"/>
              </a:ext>
            </a:extLst>
          </p:cNvPr>
          <p:cNvSpPr txBox="1"/>
          <p:nvPr/>
        </p:nvSpPr>
        <p:spPr>
          <a:xfrm>
            <a:off x="0" y="5750545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KHÓ KHĂN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  <a:extLst>
              <a:ext uri="{FF2B5EF4-FFF2-40B4-BE49-F238E27FC236}">
                <a16:creationId xmlns:a16="http://schemas.microsoft.com/office/drawing/2014/main" id="{2B7176BE-C55B-4C8B-BA38-75336CDCBBBE}"/>
              </a:ext>
            </a:extLst>
          </p:cNvPr>
          <p:cNvSpPr txBox="1"/>
          <p:nvPr/>
        </p:nvSpPr>
        <p:spPr>
          <a:xfrm>
            <a:off x="0" y="626878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BONUS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  <a:extLst>
              <a:ext uri="{FF2B5EF4-FFF2-40B4-BE49-F238E27FC236}">
                <a16:creationId xmlns:a16="http://schemas.microsoft.com/office/drawing/2014/main" id="{6C31463C-9DF7-4A42-934F-FD0281B0BCE2}"/>
              </a:ext>
            </a:extLst>
          </p:cNvPr>
          <p:cNvSpPr txBox="1"/>
          <p:nvPr/>
        </p:nvSpPr>
        <p:spPr>
          <a:xfrm>
            <a:off x="0" y="6787027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CẢM ƠN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4355651" y="1145203"/>
            <a:ext cx="2084346" cy="2003577"/>
          </a:xfrm>
          <a:custGeom>
            <a:avLst/>
            <a:gdLst/>
            <a:ahLst/>
            <a:cxnLst/>
            <a:rect l="l" t="t" r="r" b="b"/>
            <a:pathLst>
              <a:path w="5467393" h="5255531">
                <a:moveTo>
                  <a:pt x="0" y="0"/>
                </a:moveTo>
                <a:lnTo>
                  <a:pt x="5467392" y="0"/>
                </a:lnTo>
                <a:lnTo>
                  <a:pt x="5467392" y="5255532"/>
                </a:lnTo>
                <a:lnTo>
                  <a:pt x="0" y="52555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355651" y="3596497"/>
            <a:ext cx="2084346" cy="2065398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4"/>
          <p:cNvSpPr/>
          <p:nvPr/>
        </p:nvSpPr>
        <p:spPr>
          <a:xfrm>
            <a:off x="7268730" y="3034990"/>
            <a:ext cx="3503986" cy="2588570"/>
          </a:xfrm>
          <a:custGeom>
            <a:avLst/>
            <a:gdLst/>
            <a:ahLst/>
            <a:cxnLst/>
            <a:rect l="l" t="t" r="r" b="b"/>
            <a:pathLst>
              <a:path w="6729896" h="4971711">
                <a:moveTo>
                  <a:pt x="0" y="0"/>
                </a:moveTo>
                <a:lnTo>
                  <a:pt x="6729896" y="0"/>
                </a:lnTo>
                <a:lnTo>
                  <a:pt x="6729896" y="4971711"/>
                </a:lnTo>
                <a:lnTo>
                  <a:pt x="0" y="49717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5"/>
          <p:cNvSpPr/>
          <p:nvPr/>
        </p:nvSpPr>
        <p:spPr>
          <a:xfrm>
            <a:off x="7268731" y="1128438"/>
            <a:ext cx="3503985" cy="185273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7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0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B2E1CB35-09B2-4A34-AAC4-3E9620CB7489}"/>
              </a:ext>
            </a:extLst>
          </p:cNvPr>
          <p:cNvSpPr/>
          <p:nvPr/>
        </p:nvSpPr>
        <p:spPr>
          <a:xfrm rot="16200000">
            <a:off x="5299709" y="-377193"/>
            <a:ext cx="4964433" cy="7639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9BD7FF-CC90-422A-9925-820C7EEEC397}"/>
              </a:ext>
            </a:extLst>
          </p:cNvPr>
          <p:cNvGrpSpPr/>
          <p:nvPr/>
        </p:nvGrpSpPr>
        <p:grpSpPr>
          <a:xfrm>
            <a:off x="0" y="-411480"/>
            <a:ext cx="3404382" cy="7680960"/>
            <a:chOff x="0" y="-411480"/>
            <a:chExt cx="3404382" cy="768096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C8734BB-1CCB-4D9F-B98B-033882A753F7}"/>
                </a:ext>
              </a:extLst>
            </p:cNvPr>
            <p:cNvSpPr/>
            <p:nvPr/>
          </p:nvSpPr>
          <p:spPr>
            <a:xfrm>
              <a:off x="0" y="0"/>
              <a:ext cx="3404382" cy="685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0F78D4-D1CE-4AD9-961F-ABF352784D96}"/>
                </a:ext>
              </a:extLst>
            </p:cNvPr>
            <p:cNvSpPr/>
            <p:nvPr/>
          </p:nvSpPr>
          <p:spPr>
            <a:xfrm>
              <a:off x="0" y="2880360"/>
              <a:ext cx="3404382" cy="10972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42CBDDE-A89D-495F-8807-386082AEFE8D}"/>
                </a:ext>
              </a:extLst>
            </p:cNvPr>
            <p:cNvSpPr/>
            <p:nvPr/>
          </p:nvSpPr>
          <p:spPr>
            <a:xfrm>
              <a:off x="0" y="23317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94D9F0-15AF-42B4-8776-5B9BBF59D8CC}"/>
                </a:ext>
              </a:extLst>
            </p:cNvPr>
            <p:cNvSpPr/>
            <p:nvPr/>
          </p:nvSpPr>
          <p:spPr>
            <a:xfrm>
              <a:off x="0" y="17830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0E5E24-C5DE-46C6-AA74-FFC17A83181F}"/>
                </a:ext>
              </a:extLst>
            </p:cNvPr>
            <p:cNvSpPr/>
            <p:nvPr/>
          </p:nvSpPr>
          <p:spPr>
            <a:xfrm>
              <a:off x="0" y="12344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981341E-4217-40CA-9509-D863B6A10C19}"/>
                </a:ext>
              </a:extLst>
            </p:cNvPr>
            <p:cNvSpPr/>
            <p:nvPr/>
          </p:nvSpPr>
          <p:spPr>
            <a:xfrm>
              <a:off x="0" y="6858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6AB68F-AD02-4BE0-A078-1ECB1EAF539C}"/>
                </a:ext>
              </a:extLst>
            </p:cNvPr>
            <p:cNvSpPr/>
            <p:nvPr/>
          </p:nvSpPr>
          <p:spPr>
            <a:xfrm>
              <a:off x="0" y="1371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0531870-CF9B-46B6-95E4-625823A80BF3}"/>
                </a:ext>
              </a:extLst>
            </p:cNvPr>
            <p:cNvSpPr/>
            <p:nvPr/>
          </p:nvSpPr>
          <p:spPr>
            <a:xfrm>
              <a:off x="0" y="-4114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8A0207-C48E-4EA9-A6E6-2864BA731887}"/>
                </a:ext>
              </a:extLst>
            </p:cNvPr>
            <p:cNvSpPr/>
            <p:nvPr/>
          </p:nvSpPr>
          <p:spPr>
            <a:xfrm>
              <a:off x="0" y="56235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29D747-337D-4034-A4D0-D0465D5F8E96}"/>
                </a:ext>
              </a:extLst>
            </p:cNvPr>
            <p:cNvSpPr/>
            <p:nvPr/>
          </p:nvSpPr>
          <p:spPr>
            <a:xfrm>
              <a:off x="0" y="50749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91D87C-7564-4C26-9F25-29960C7A822E}"/>
                </a:ext>
              </a:extLst>
            </p:cNvPr>
            <p:cNvSpPr/>
            <p:nvPr/>
          </p:nvSpPr>
          <p:spPr>
            <a:xfrm>
              <a:off x="0" y="45262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C08079-9BB7-43CD-8DD1-368BD030303C}"/>
                </a:ext>
              </a:extLst>
            </p:cNvPr>
            <p:cNvSpPr/>
            <p:nvPr/>
          </p:nvSpPr>
          <p:spPr>
            <a:xfrm>
              <a:off x="0" y="39776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8A6CF4B-19FE-4815-AE89-B9B34E05592B}"/>
                </a:ext>
              </a:extLst>
            </p:cNvPr>
            <p:cNvSpPr/>
            <p:nvPr/>
          </p:nvSpPr>
          <p:spPr>
            <a:xfrm>
              <a:off x="0" y="67208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F5329B2-C2D7-4A4D-9EAE-1C4EC25B7A7E}"/>
                </a:ext>
              </a:extLst>
            </p:cNvPr>
            <p:cNvSpPr/>
            <p:nvPr/>
          </p:nvSpPr>
          <p:spPr>
            <a:xfrm>
              <a:off x="0" y="61722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4900E6FA-07F2-43E3-A03B-2F9438996D8D}"/>
              </a:ext>
            </a:extLst>
          </p:cNvPr>
          <p:cNvSpPr txBox="1"/>
          <p:nvPr/>
        </p:nvSpPr>
        <p:spPr>
          <a:xfrm>
            <a:off x="0" y="1852329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THÀNH VIÊN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56FB3F84-D061-439B-910F-67C7563EC2F4}"/>
              </a:ext>
            </a:extLst>
          </p:cNvPr>
          <p:cNvSpPr txBox="1"/>
          <p:nvPr/>
        </p:nvSpPr>
        <p:spPr>
          <a:xfrm>
            <a:off x="0" y="2361968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CÔNG NGHỆ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CFBC1F92-5E40-43A2-ABF9-CD09276CC19D}"/>
              </a:ext>
            </a:extLst>
          </p:cNvPr>
          <p:cNvSpPr txBox="1"/>
          <p:nvPr/>
        </p:nvSpPr>
        <p:spPr>
          <a:xfrm>
            <a:off x="0" y="3165052"/>
            <a:ext cx="3404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>
                <a:solidFill>
                  <a:schemeClr val="bg1"/>
                </a:solidFill>
                <a:latin typeface="Montserrat" panose="00000800000000000000" pitchFamily="2" charset="0"/>
              </a:rPr>
              <a:t>Ý TƯỞNG</a:t>
            </a:r>
            <a:endParaRPr lang="en-US" sz="3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BE9484F5-EDE8-4A4F-B97F-5962D5B732C3}"/>
              </a:ext>
            </a:extLst>
          </p:cNvPr>
          <p:cNvSpPr txBox="1"/>
          <p:nvPr/>
        </p:nvSpPr>
        <p:spPr>
          <a:xfrm>
            <a:off x="0" y="409539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STATES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A25CD55A-C7EC-4C20-9CC2-8DCADA40CEEE}"/>
              </a:ext>
            </a:extLst>
          </p:cNvPr>
          <p:cNvSpPr txBox="1"/>
          <p:nvPr/>
        </p:nvSpPr>
        <p:spPr>
          <a:xfrm>
            <a:off x="0" y="466010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TÍNH NĂNG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244BD721-9202-48B3-B6C7-D25C605AEAEF}"/>
              </a:ext>
            </a:extLst>
          </p:cNvPr>
          <p:cNvSpPr txBox="1"/>
          <p:nvPr/>
        </p:nvSpPr>
        <p:spPr>
          <a:xfrm>
            <a:off x="0" y="5197652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DEMO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E6B25EFE-9525-49EC-89E0-8A581A221686}"/>
              </a:ext>
            </a:extLst>
          </p:cNvPr>
          <p:cNvSpPr txBox="1"/>
          <p:nvPr/>
        </p:nvSpPr>
        <p:spPr>
          <a:xfrm>
            <a:off x="0" y="5747974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KHÓ KHĂN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2B7176BE-C55B-4C8B-BA38-75336CDCBBBE}"/>
              </a:ext>
            </a:extLst>
          </p:cNvPr>
          <p:cNvSpPr txBox="1"/>
          <p:nvPr/>
        </p:nvSpPr>
        <p:spPr>
          <a:xfrm>
            <a:off x="0" y="6266215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BONUS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6C31463C-9DF7-4A42-934F-FD0281B0BCE2}"/>
              </a:ext>
            </a:extLst>
          </p:cNvPr>
          <p:cNvSpPr txBox="1"/>
          <p:nvPr/>
        </p:nvSpPr>
        <p:spPr>
          <a:xfrm>
            <a:off x="0" y="678445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CẢM ƠN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1320036" y="-2332141"/>
            <a:ext cx="2084346" cy="2003577"/>
          </a:xfrm>
          <a:custGeom>
            <a:avLst/>
            <a:gdLst/>
            <a:ahLst/>
            <a:cxnLst/>
            <a:rect l="l" t="t" r="r" b="b"/>
            <a:pathLst>
              <a:path w="5467393" h="5255531">
                <a:moveTo>
                  <a:pt x="0" y="0"/>
                </a:moveTo>
                <a:lnTo>
                  <a:pt x="5467392" y="0"/>
                </a:lnTo>
                <a:lnTo>
                  <a:pt x="5467392" y="5255532"/>
                </a:lnTo>
                <a:lnTo>
                  <a:pt x="0" y="52555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491347" y="7010400"/>
            <a:ext cx="2084346" cy="2065398"/>
          </a:xfrm>
          <a:custGeom>
            <a:avLst/>
            <a:gdLst/>
            <a:ahLst/>
            <a:cxnLst/>
            <a:rect l="l" t="t" r="r" b="b"/>
            <a:pathLst>
              <a:path w="4152550" h="4114800">
                <a:moveTo>
                  <a:pt x="0" y="0"/>
                </a:moveTo>
                <a:lnTo>
                  <a:pt x="4152550" y="0"/>
                </a:lnTo>
                <a:lnTo>
                  <a:pt x="41525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Freeform 4"/>
          <p:cNvSpPr/>
          <p:nvPr/>
        </p:nvSpPr>
        <p:spPr>
          <a:xfrm>
            <a:off x="10003811" y="6995160"/>
            <a:ext cx="3503986" cy="2588570"/>
          </a:xfrm>
          <a:custGeom>
            <a:avLst/>
            <a:gdLst/>
            <a:ahLst/>
            <a:cxnLst/>
            <a:rect l="l" t="t" r="r" b="b"/>
            <a:pathLst>
              <a:path w="6729896" h="4971711">
                <a:moveTo>
                  <a:pt x="0" y="0"/>
                </a:moveTo>
                <a:lnTo>
                  <a:pt x="6729896" y="0"/>
                </a:lnTo>
                <a:lnTo>
                  <a:pt x="6729896" y="4971711"/>
                </a:lnTo>
                <a:lnTo>
                  <a:pt x="0" y="49717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5"/>
          <p:cNvSpPr/>
          <p:nvPr/>
        </p:nvSpPr>
        <p:spPr>
          <a:xfrm>
            <a:off x="9644286" y="-1989892"/>
            <a:ext cx="3503985" cy="1852732"/>
          </a:xfrm>
          <a:custGeom>
            <a:avLst/>
            <a:gdLst/>
            <a:ahLst/>
            <a:cxnLst/>
            <a:rect l="l" t="t" r="r" b="b"/>
            <a:pathLst>
              <a:path w="7315200" h="3867912">
                <a:moveTo>
                  <a:pt x="0" y="0"/>
                </a:moveTo>
                <a:lnTo>
                  <a:pt x="7315200" y="0"/>
                </a:lnTo>
                <a:lnTo>
                  <a:pt x="7315200" y="3867912"/>
                </a:lnTo>
                <a:lnTo>
                  <a:pt x="0" y="38679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407B3E-DF50-1974-358F-D042593B89A4}"/>
              </a:ext>
            </a:extLst>
          </p:cNvPr>
          <p:cNvSpPr txBox="1"/>
          <p:nvPr/>
        </p:nvSpPr>
        <p:spPr>
          <a:xfrm>
            <a:off x="5687441" y="2459504"/>
            <a:ext cx="41889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spc="600">
                <a:latin typeface="FZ SlugHalf" panose="02000503020000020004" pitchFamily="2" charset="0"/>
              </a:rPr>
              <a:t>S</a:t>
            </a:r>
            <a:r>
              <a:rPr lang="en-US" sz="6000" spc="600">
                <a:solidFill>
                  <a:srgbClr val="CC00CC"/>
                </a:solidFill>
                <a:latin typeface="FZ SlugHalf" panose="02000503020000020004" pitchFamily="2" charset="0"/>
              </a:rPr>
              <a:t>U</a:t>
            </a:r>
            <a:r>
              <a:rPr lang="en-US" sz="6000" spc="600">
                <a:latin typeface="FZ SlugHalf" panose="02000503020000020004" pitchFamily="2" charset="0"/>
              </a:rPr>
              <a:t>RVIVAL</a:t>
            </a:r>
          </a:p>
          <a:p>
            <a:pPr algn="ctr"/>
            <a:r>
              <a:rPr lang="en-US" sz="6000" spc="600">
                <a:latin typeface="FZ SlugHalf" panose="02000503020000020004" pitchFamily="2" charset="0"/>
              </a:rPr>
              <a:t>G</a:t>
            </a:r>
            <a:r>
              <a:rPr lang="en-US" sz="6000" spc="600">
                <a:solidFill>
                  <a:srgbClr val="CC00CC"/>
                </a:solidFill>
                <a:latin typeface="FZ SlugHalf" panose="02000503020000020004" pitchFamily="2" charset="0"/>
              </a:rPr>
              <a:t>A</a:t>
            </a:r>
            <a:r>
              <a:rPr lang="en-US" sz="6000" spc="600">
                <a:latin typeface="FZ SlugHalf" panose="02000503020000020004" pitchFamily="2" charset="0"/>
              </a:rPr>
              <a:t>M</a:t>
            </a:r>
            <a:r>
              <a:rPr lang="en-US" sz="6000" spc="600">
                <a:solidFill>
                  <a:srgbClr val="CC00CC"/>
                </a:solidFill>
                <a:latin typeface="FZ SlugHalf" panose="02000503020000020004" pitchFamily="2" charset="0"/>
              </a:rPr>
              <a:t>E</a:t>
            </a:r>
          </a:p>
        </p:txBody>
      </p:sp>
      <p:pic>
        <p:nvPicPr>
          <p:cNvPr id="34" name="Picture 33" descr="A cartoon character with guns&#10;&#10;Description automatically generated">
            <a:extLst>
              <a:ext uri="{FF2B5EF4-FFF2-40B4-BE49-F238E27FC236}">
                <a16:creationId xmlns:a16="http://schemas.microsoft.com/office/drawing/2014/main" id="{D4B555E9-DC07-450F-2845-16F5B431A9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533" y="1141608"/>
            <a:ext cx="4574784" cy="457478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0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588AD57-1AE9-42B5-8C9B-420A52E9BEAF}"/>
              </a:ext>
            </a:extLst>
          </p:cNvPr>
          <p:cNvSpPr/>
          <p:nvPr/>
        </p:nvSpPr>
        <p:spPr>
          <a:xfrm rot="16200000">
            <a:off x="5528270" y="-259584"/>
            <a:ext cx="4483734" cy="723809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A394E6-3DF3-42F5-AA32-9BB8B04BCC5B}"/>
              </a:ext>
            </a:extLst>
          </p:cNvPr>
          <p:cNvGrpSpPr/>
          <p:nvPr/>
        </p:nvGrpSpPr>
        <p:grpSpPr>
          <a:xfrm>
            <a:off x="0" y="-411480"/>
            <a:ext cx="3404382" cy="7680960"/>
            <a:chOff x="0" y="-411480"/>
            <a:chExt cx="3404382" cy="768096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84D86B3-7E8B-47CB-BD0E-9C70D09F77D0}"/>
                </a:ext>
              </a:extLst>
            </p:cNvPr>
            <p:cNvSpPr/>
            <p:nvPr/>
          </p:nvSpPr>
          <p:spPr>
            <a:xfrm>
              <a:off x="0" y="0"/>
              <a:ext cx="3404382" cy="685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657249-1DF0-41AB-960C-5B44444F128C}"/>
                </a:ext>
              </a:extLst>
            </p:cNvPr>
            <p:cNvSpPr/>
            <p:nvPr/>
          </p:nvSpPr>
          <p:spPr>
            <a:xfrm>
              <a:off x="0" y="2880360"/>
              <a:ext cx="3404382" cy="10972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85A761-36B7-4482-9DD5-01511565579E}"/>
                </a:ext>
              </a:extLst>
            </p:cNvPr>
            <p:cNvSpPr/>
            <p:nvPr/>
          </p:nvSpPr>
          <p:spPr>
            <a:xfrm>
              <a:off x="0" y="23317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5E4A4A-CC59-4B23-A4C6-3FC9EF2E1604}"/>
                </a:ext>
              </a:extLst>
            </p:cNvPr>
            <p:cNvSpPr/>
            <p:nvPr/>
          </p:nvSpPr>
          <p:spPr>
            <a:xfrm>
              <a:off x="0" y="17830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33E83B-27A0-4B9C-946F-47DFA1D1A4F9}"/>
                </a:ext>
              </a:extLst>
            </p:cNvPr>
            <p:cNvSpPr/>
            <p:nvPr/>
          </p:nvSpPr>
          <p:spPr>
            <a:xfrm>
              <a:off x="0" y="12344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E03BFC-C524-4482-AB3D-3631EEC00898}"/>
                </a:ext>
              </a:extLst>
            </p:cNvPr>
            <p:cNvSpPr/>
            <p:nvPr/>
          </p:nvSpPr>
          <p:spPr>
            <a:xfrm>
              <a:off x="0" y="6858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A8F75E-FA8D-4800-A7C8-0721D6E1F838}"/>
                </a:ext>
              </a:extLst>
            </p:cNvPr>
            <p:cNvSpPr/>
            <p:nvPr/>
          </p:nvSpPr>
          <p:spPr>
            <a:xfrm>
              <a:off x="0" y="1371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129AA5-FD30-4C56-809E-E614589CCEC2}"/>
                </a:ext>
              </a:extLst>
            </p:cNvPr>
            <p:cNvSpPr/>
            <p:nvPr/>
          </p:nvSpPr>
          <p:spPr>
            <a:xfrm>
              <a:off x="0" y="-4114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C9744A-F690-40E3-909C-CD7C2EB9F3CE}"/>
                </a:ext>
              </a:extLst>
            </p:cNvPr>
            <p:cNvSpPr/>
            <p:nvPr/>
          </p:nvSpPr>
          <p:spPr>
            <a:xfrm>
              <a:off x="0" y="56235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84800B7-2EC7-4E4D-9A9C-51A8CD1240C8}"/>
                </a:ext>
              </a:extLst>
            </p:cNvPr>
            <p:cNvSpPr/>
            <p:nvPr/>
          </p:nvSpPr>
          <p:spPr>
            <a:xfrm>
              <a:off x="0" y="50749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522A1A-C4AC-43D6-9E3C-B768E14A071E}"/>
                </a:ext>
              </a:extLst>
            </p:cNvPr>
            <p:cNvSpPr/>
            <p:nvPr/>
          </p:nvSpPr>
          <p:spPr>
            <a:xfrm>
              <a:off x="0" y="45262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0B69BF-7D2B-4371-BB49-055F9725DC3B}"/>
                </a:ext>
              </a:extLst>
            </p:cNvPr>
            <p:cNvSpPr/>
            <p:nvPr/>
          </p:nvSpPr>
          <p:spPr>
            <a:xfrm>
              <a:off x="0" y="39776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DAFB7E-2910-4663-A761-E0C608BD9DAF}"/>
                </a:ext>
              </a:extLst>
            </p:cNvPr>
            <p:cNvSpPr/>
            <p:nvPr/>
          </p:nvSpPr>
          <p:spPr>
            <a:xfrm>
              <a:off x="0" y="67208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FE92E6-FE69-4FEA-BA81-60DEE13D6AB6}"/>
                </a:ext>
              </a:extLst>
            </p:cNvPr>
            <p:cNvSpPr/>
            <p:nvPr/>
          </p:nvSpPr>
          <p:spPr>
            <a:xfrm>
              <a:off x="0" y="61722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5347FA12-508C-45D3-B197-403E53EC203D}"/>
              </a:ext>
            </a:extLst>
          </p:cNvPr>
          <p:cNvSpPr txBox="1"/>
          <p:nvPr/>
        </p:nvSpPr>
        <p:spPr>
          <a:xfrm>
            <a:off x="0" y="134027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THÀNH VIÊN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8BEF8F2D-5DAF-48F5-9A8C-2D97CF600CD8}"/>
              </a:ext>
            </a:extLst>
          </p:cNvPr>
          <p:cNvSpPr txBox="1"/>
          <p:nvPr/>
        </p:nvSpPr>
        <p:spPr>
          <a:xfrm>
            <a:off x="0" y="1849915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CÔNG NGHỆ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597AED3E-70D1-4CD6-A0CC-21ACE013B998}"/>
              </a:ext>
            </a:extLst>
          </p:cNvPr>
          <p:cNvSpPr txBox="1"/>
          <p:nvPr/>
        </p:nvSpPr>
        <p:spPr>
          <a:xfrm>
            <a:off x="0" y="2285859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rgbClr val="BFBFBF"/>
                </a:solidFill>
                <a:latin typeface="Montserrat" panose="00000800000000000000" pitchFamily="2" charset="0"/>
              </a:rPr>
              <a:t>Ý TƯỞNG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5836411B-35D5-49EF-B105-F299565901F4}"/>
              </a:ext>
            </a:extLst>
          </p:cNvPr>
          <p:cNvSpPr txBox="1"/>
          <p:nvPr/>
        </p:nvSpPr>
        <p:spPr>
          <a:xfrm>
            <a:off x="0" y="3213556"/>
            <a:ext cx="3404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Montserrat" panose="00000800000000000000" pitchFamily="2" charset="0"/>
              </a:rPr>
              <a:t>STATES</a:t>
            </a:r>
            <a:endParaRPr lang="en-US" sz="3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F9BB6578-4F1B-4847-92ED-8EC3AE7E36BD}"/>
              </a:ext>
            </a:extLst>
          </p:cNvPr>
          <p:cNvSpPr txBox="1"/>
          <p:nvPr/>
        </p:nvSpPr>
        <p:spPr>
          <a:xfrm>
            <a:off x="0" y="404675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TÍNH NĂNG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4CE558F3-5F3D-41AA-A744-55799ED3F935}"/>
              </a:ext>
            </a:extLst>
          </p:cNvPr>
          <p:cNvSpPr txBox="1"/>
          <p:nvPr/>
        </p:nvSpPr>
        <p:spPr>
          <a:xfrm>
            <a:off x="0" y="4584302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DEMO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4A8D5248-18D1-4F99-BE80-BC72B305BF06}"/>
              </a:ext>
            </a:extLst>
          </p:cNvPr>
          <p:cNvSpPr txBox="1"/>
          <p:nvPr/>
        </p:nvSpPr>
        <p:spPr>
          <a:xfrm>
            <a:off x="0" y="5164925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KHÓ KHĂN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D0626426-6F90-431E-BF71-538C89673D1B}"/>
              </a:ext>
            </a:extLst>
          </p:cNvPr>
          <p:cNvSpPr txBox="1"/>
          <p:nvPr/>
        </p:nvSpPr>
        <p:spPr>
          <a:xfrm>
            <a:off x="0" y="568316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BONUS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6A3C2FC3-F3FF-4461-8917-E1C736ED3984}"/>
              </a:ext>
            </a:extLst>
          </p:cNvPr>
          <p:cNvSpPr txBox="1"/>
          <p:nvPr/>
        </p:nvSpPr>
        <p:spPr>
          <a:xfrm>
            <a:off x="0" y="6201407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CẢM ƠN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4D3747D-F462-4B5E-9917-CBD762E7C132}"/>
              </a:ext>
            </a:extLst>
          </p:cNvPr>
          <p:cNvSpPr/>
          <p:nvPr/>
        </p:nvSpPr>
        <p:spPr>
          <a:xfrm rot="16200000">
            <a:off x="4769888" y="7269480"/>
            <a:ext cx="3291840" cy="32918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A42B265-D61A-E9C8-9F6F-CAC9E7572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0155" y="1117595"/>
            <a:ext cx="7227440" cy="44782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99AC2-A0D2-5C4E-7398-A51A72DED7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1090" y="1117597"/>
            <a:ext cx="7238096" cy="44837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A20CF1A-04C4-B0EB-FEB9-7C8A2C03AE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0155" y="1119509"/>
            <a:ext cx="7238096" cy="45040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A4DD3D0-E49A-D341-01EA-650FE8F498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0155" y="1114570"/>
            <a:ext cx="7238096" cy="44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86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8B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CFA988B-874B-4AF8-A7B8-9A0113F01FAC}"/>
              </a:ext>
            </a:extLst>
          </p:cNvPr>
          <p:cNvGrpSpPr/>
          <p:nvPr/>
        </p:nvGrpSpPr>
        <p:grpSpPr>
          <a:xfrm>
            <a:off x="0" y="-411480"/>
            <a:ext cx="3404382" cy="7680960"/>
            <a:chOff x="0" y="-411480"/>
            <a:chExt cx="3404382" cy="768096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2E71F81-D511-46F2-ACE1-1F8ED57E3BB1}"/>
                </a:ext>
              </a:extLst>
            </p:cNvPr>
            <p:cNvSpPr/>
            <p:nvPr/>
          </p:nvSpPr>
          <p:spPr>
            <a:xfrm>
              <a:off x="0" y="0"/>
              <a:ext cx="3404382" cy="685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546084-BA83-4A44-A7FD-BEFCC655A608}"/>
                </a:ext>
              </a:extLst>
            </p:cNvPr>
            <p:cNvSpPr/>
            <p:nvPr/>
          </p:nvSpPr>
          <p:spPr>
            <a:xfrm>
              <a:off x="0" y="2880360"/>
              <a:ext cx="3404382" cy="10972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7142C72-80F4-4424-A138-2B3899201099}"/>
                </a:ext>
              </a:extLst>
            </p:cNvPr>
            <p:cNvSpPr/>
            <p:nvPr/>
          </p:nvSpPr>
          <p:spPr>
            <a:xfrm>
              <a:off x="0" y="23317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C154D2-40A6-4F5F-89C5-3C8F43F379DE}"/>
                </a:ext>
              </a:extLst>
            </p:cNvPr>
            <p:cNvSpPr/>
            <p:nvPr/>
          </p:nvSpPr>
          <p:spPr>
            <a:xfrm>
              <a:off x="0" y="17830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9A69DF-7168-45E3-B72C-8EA6FF2CCFD1}"/>
                </a:ext>
              </a:extLst>
            </p:cNvPr>
            <p:cNvSpPr/>
            <p:nvPr/>
          </p:nvSpPr>
          <p:spPr>
            <a:xfrm>
              <a:off x="0" y="12344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555FB3-1401-433F-9D3A-70AA096D167B}"/>
                </a:ext>
              </a:extLst>
            </p:cNvPr>
            <p:cNvSpPr/>
            <p:nvPr/>
          </p:nvSpPr>
          <p:spPr>
            <a:xfrm>
              <a:off x="0" y="6858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629265-399C-4E98-AD6D-80A947BA8B4E}"/>
                </a:ext>
              </a:extLst>
            </p:cNvPr>
            <p:cNvSpPr/>
            <p:nvPr/>
          </p:nvSpPr>
          <p:spPr>
            <a:xfrm>
              <a:off x="0" y="1371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2C77B2-4F45-4E35-AACE-A92948CD5874}"/>
                </a:ext>
              </a:extLst>
            </p:cNvPr>
            <p:cNvSpPr/>
            <p:nvPr/>
          </p:nvSpPr>
          <p:spPr>
            <a:xfrm>
              <a:off x="0" y="-4114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1EA6C8-11D9-4DD8-8544-A58EC2987D9D}"/>
                </a:ext>
              </a:extLst>
            </p:cNvPr>
            <p:cNvSpPr/>
            <p:nvPr/>
          </p:nvSpPr>
          <p:spPr>
            <a:xfrm>
              <a:off x="0" y="56235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15BE90-8F4B-4A90-8002-A6CC88CCD5BE}"/>
                </a:ext>
              </a:extLst>
            </p:cNvPr>
            <p:cNvSpPr/>
            <p:nvPr/>
          </p:nvSpPr>
          <p:spPr>
            <a:xfrm>
              <a:off x="0" y="50749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EF8C10-F154-47A6-B9DA-D384FEBF2ED0}"/>
                </a:ext>
              </a:extLst>
            </p:cNvPr>
            <p:cNvSpPr/>
            <p:nvPr/>
          </p:nvSpPr>
          <p:spPr>
            <a:xfrm>
              <a:off x="0" y="45262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5DDC88-5346-4327-B025-034537E6985A}"/>
                </a:ext>
              </a:extLst>
            </p:cNvPr>
            <p:cNvSpPr/>
            <p:nvPr/>
          </p:nvSpPr>
          <p:spPr>
            <a:xfrm>
              <a:off x="0" y="39776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44B0D1A-1940-48C1-B64A-CCBE8F97DCC8}"/>
                </a:ext>
              </a:extLst>
            </p:cNvPr>
            <p:cNvSpPr/>
            <p:nvPr/>
          </p:nvSpPr>
          <p:spPr>
            <a:xfrm>
              <a:off x="0" y="67208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437E8F5-516F-4C23-8C32-345B84A8D2A9}"/>
                </a:ext>
              </a:extLst>
            </p:cNvPr>
            <p:cNvSpPr/>
            <p:nvPr/>
          </p:nvSpPr>
          <p:spPr>
            <a:xfrm>
              <a:off x="0" y="61722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71C486A9-E4E7-47C7-9862-172D83CD1C14}"/>
              </a:ext>
            </a:extLst>
          </p:cNvPr>
          <p:cNvSpPr txBox="1"/>
          <p:nvPr/>
        </p:nvSpPr>
        <p:spPr>
          <a:xfrm>
            <a:off x="0" y="31551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THÀNH VIÊN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33E65E8F-36BF-4FCA-B5F6-369E7482EFD6}"/>
              </a:ext>
            </a:extLst>
          </p:cNvPr>
          <p:cNvSpPr txBox="1"/>
          <p:nvPr/>
        </p:nvSpPr>
        <p:spPr>
          <a:xfrm>
            <a:off x="0" y="825155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CÔNG NGHỆ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E58B8090-2976-414F-B00F-5C2988D3987C}"/>
              </a:ext>
            </a:extLst>
          </p:cNvPr>
          <p:cNvSpPr txBox="1"/>
          <p:nvPr/>
        </p:nvSpPr>
        <p:spPr>
          <a:xfrm>
            <a:off x="0" y="1261099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rgbClr val="BFBFBF"/>
                </a:solidFill>
                <a:latin typeface="Montserrat" panose="00000800000000000000" pitchFamily="2" charset="0"/>
              </a:rPr>
              <a:t>Ý TƯỞNG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9A7F1F9A-1C27-4A42-82FA-15EF89DFADFA}"/>
              </a:ext>
            </a:extLst>
          </p:cNvPr>
          <p:cNvSpPr txBox="1"/>
          <p:nvPr/>
        </p:nvSpPr>
        <p:spPr>
          <a:xfrm>
            <a:off x="0" y="1787892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STATES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C862EC8B-8172-4DC4-93B9-9692F84B9D0B}"/>
              </a:ext>
            </a:extLst>
          </p:cNvPr>
          <p:cNvSpPr txBox="1"/>
          <p:nvPr/>
        </p:nvSpPr>
        <p:spPr>
          <a:xfrm>
            <a:off x="0" y="2349710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TÍNH NĂNG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C3699B10-15AD-450E-9CDA-43FA56C7699F}"/>
              </a:ext>
            </a:extLst>
          </p:cNvPr>
          <p:cNvSpPr txBox="1"/>
          <p:nvPr/>
        </p:nvSpPr>
        <p:spPr>
          <a:xfrm>
            <a:off x="0" y="3192077"/>
            <a:ext cx="3404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Montserrat" panose="00000800000000000000" pitchFamily="2" charset="0"/>
              </a:rPr>
              <a:t>DEMO</a:t>
            </a:r>
            <a:endParaRPr lang="en-US" sz="3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425D1C39-197D-46F9-AB90-3380761D255C}"/>
              </a:ext>
            </a:extLst>
          </p:cNvPr>
          <p:cNvSpPr txBox="1"/>
          <p:nvPr/>
        </p:nvSpPr>
        <p:spPr>
          <a:xfrm>
            <a:off x="0" y="4098452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KHÓ KHĂN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0D2D9445-02A0-47AD-99D2-9EA37DAA37F0}"/>
              </a:ext>
            </a:extLst>
          </p:cNvPr>
          <p:cNvSpPr txBox="1"/>
          <p:nvPr/>
        </p:nvSpPr>
        <p:spPr>
          <a:xfrm>
            <a:off x="0" y="461669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BONUS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5C0D07DF-4242-479B-925B-642D7D76EBA0}"/>
              </a:ext>
            </a:extLst>
          </p:cNvPr>
          <p:cNvSpPr txBox="1"/>
          <p:nvPr/>
        </p:nvSpPr>
        <p:spPr>
          <a:xfrm>
            <a:off x="0" y="5134934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CẢM ƠN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FE59F9-15CE-4468-AC5B-7B5555E30AB9}"/>
              </a:ext>
            </a:extLst>
          </p:cNvPr>
          <p:cNvSpPr/>
          <p:nvPr/>
        </p:nvSpPr>
        <p:spPr>
          <a:xfrm rot="16200000">
            <a:off x="8086401" y="501107"/>
            <a:ext cx="2743200" cy="27432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Diagonal Corners Rounded 41">
            <a:extLst>
              <a:ext uri="{FF2B5EF4-FFF2-40B4-BE49-F238E27FC236}">
                <a16:creationId xmlns:a16="http://schemas.microsoft.com/office/drawing/2014/main" id="{2022156E-46E2-4392-A759-0C98B32A5453}"/>
              </a:ext>
            </a:extLst>
          </p:cNvPr>
          <p:cNvSpPr/>
          <p:nvPr/>
        </p:nvSpPr>
        <p:spPr>
          <a:xfrm rot="16200000">
            <a:off x="5043714" y="501107"/>
            <a:ext cx="2743200" cy="2743200"/>
          </a:xfrm>
          <a:prstGeom prst="round2DiagRect">
            <a:avLst>
              <a:gd name="adj1" fmla="val 0"/>
              <a:gd name="adj2" fmla="val 0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D551AA-E8CD-44CF-9B4B-71FED9CA0898}"/>
              </a:ext>
            </a:extLst>
          </p:cNvPr>
          <p:cNvSpPr/>
          <p:nvPr/>
        </p:nvSpPr>
        <p:spPr>
          <a:xfrm rot="16200000">
            <a:off x="8086401" y="3535091"/>
            <a:ext cx="2743200" cy="27432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854919-AE4C-4A8C-AC2B-4B0A57240C87}"/>
              </a:ext>
            </a:extLst>
          </p:cNvPr>
          <p:cNvSpPr/>
          <p:nvPr/>
        </p:nvSpPr>
        <p:spPr>
          <a:xfrm rot="16200000">
            <a:off x="5043714" y="3535091"/>
            <a:ext cx="2743200" cy="27432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7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2DC514C-D81C-43C7-BF02-BE606DACE16E}"/>
              </a:ext>
            </a:extLst>
          </p:cNvPr>
          <p:cNvGrpSpPr/>
          <p:nvPr/>
        </p:nvGrpSpPr>
        <p:grpSpPr>
          <a:xfrm>
            <a:off x="0" y="-411480"/>
            <a:ext cx="3404382" cy="7680960"/>
            <a:chOff x="0" y="-411480"/>
            <a:chExt cx="3404382" cy="768096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0D6B3F-BA76-48FD-A3C0-57C2BC89E897}"/>
                </a:ext>
              </a:extLst>
            </p:cNvPr>
            <p:cNvSpPr/>
            <p:nvPr/>
          </p:nvSpPr>
          <p:spPr>
            <a:xfrm>
              <a:off x="0" y="0"/>
              <a:ext cx="3404382" cy="685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2343840-4530-47C1-B039-9F483FB28891}"/>
                </a:ext>
              </a:extLst>
            </p:cNvPr>
            <p:cNvSpPr/>
            <p:nvPr/>
          </p:nvSpPr>
          <p:spPr>
            <a:xfrm>
              <a:off x="0" y="2880360"/>
              <a:ext cx="3404382" cy="10972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30F591-9F17-4D6D-A1C9-BF64A64895E5}"/>
                </a:ext>
              </a:extLst>
            </p:cNvPr>
            <p:cNvSpPr/>
            <p:nvPr/>
          </p:nvSpPr>
          <p:spPr>
            <a:xfrm>
              <a:off x="0" y="23317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D6D146-D466-41B1-BB0F-A2359BAA43D8}"/>
                </a:ext>
              </a:extLst>
            </p:cNvPr>
            <p:cNvSpPr/>
            <p:nvPr/>
          </p:nvSpPr>
          <p:spPr>
            <a:xfrm>
              <a:off x="0" y="17830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9D5626-2905-4C50-8ADF-ACFC5F34168F}"/>
                </a:ext>
              </a:extLst>
            </p:cNvPr>
            <p:cNvSpPr/>
            <p:nvPr/>
          </p:nvSpPr>
          <p:spPr>
            <a:xfrm>
              <a:off x="0" y="12344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D90A824-4DC5-45CD-85E0-1509EC1C9672}"/>
                </a:ext>
              </a:extLst>
            </p:cNvPr>
            <p:cNvSpPr/>
            <p:nvPr/>
          </p:nvSpPr>
          <p:spPr>
            <a:xfrm>
              <a:off x="0" y="6858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A5DD64-47FF-460A-A752-D3531FC059D1}"/>
                </a:ext>
              </a:extLst>
            </p:cNvPr>
            <p:cNvSpPr/>
            <p:nvPr/>
          </p:nvSpPr>
          <p:spPr>
            <a:xfrm>
              <a:off x="0" y="1371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EC9E02-92E9-450A-BA15-6A883E4875F7}"/>
                </a:ext>
              </a:extLst>
            </p:cNvPr>
            <p:cNvSpPr/>
            <p:nvPr/>
          </p:nvSpPr>
          <p:spPr>
            <a:xfrm>
              <a:off x="0" y="-4114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8B7F24-F2EC-4342-9BE0-E00F33851A19}"/>
                </a:ext>
              </a:extLst>
            </p:cNvPr>
            <p:cNvSpPr/>
            <p:nvPr/>
          </p:nvSpPr>
          <p:spPr>
            <a:xfrm>
              <a:off x="0" y="56235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AA803D-308C-4053-9752-D135D65E8F06}"/>
                </a:ext>
              </a:extLst>
            </p:cNvPr>
            <p:cNvSpPr/>
            <p:nvPr/>
          </p:nvSpPr>
          <p:spPr>
            <a:xfrm>
              <a:off x="0" y="50749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78DCF09-FE11-4DC8-B8CC-A83E9239E30C}"/>
                </a:ext>
              </a:extLst>
            </p:cNvPr>
            <p:cNvSpPr/>
            <p:nvPr/>
          </p:nvSpPr>
          <p:spPr>
            <a:xfrm>
              <a:off x="0" y="45262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BA0A93-094E-4A0A-9354-80A852408084}"/>
                </a:ext>
              </a:extLst>
            </p:cNvPr>
            <p:cNvSpPr/>
            <p:nvPr/>
          </p:nvSpPr>
          <p:spPr>
            <a:xfrm>
              <a:off x="0" y="39776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6A386C-7D1D-4F40-B66F-3B5636062339}"/>
                </a:ext>
              </a:extLst>
            </p:cNvPr>
            <p:cNvSpPr/>
            <p:nvPr/>
          </p:nvSpPr>
          <p:spPr>
            <a:xfrm>
              <a:off x="0" y="67208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646ACF-3F56-4845-BC4B-57559968C6CA}"/>
                </a:ext>
              </a:extLst>
            </p:cNvPr>
            <p:cNvSpPr/>
            <p:nvPr/>
          </p:nvSpPr>
          <p:spPr>
            <a:xfrm>
              <a:off x="0" y="61722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7A2D52DE-155A-474E-A668-7141D08D1277}"/>
              </a:ext>
            </a:extLst>
          </p:cNvPr>
          <p:cNvSpPr txBox="1"/>
          <p:nvPr/>
        </p:nvSpPr>
        <p:spPr>
          <a:xfrm>
            <a:off x="0" y="-23347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THÀNH VIÊN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F47A4384-823D-4DA3-B53C-58C7DD86C4D1}"/>
              </a:ext>
            </a:extLst>
          </p:cNvPr>
          <p:cNvSpPr txBox="1"/>
          <p:nvPr/>
        </p:nvSpPr>
        <p:spPr>
          <a:xfrm>
            <a:off x="0" y="27616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CÔNG NGHỆ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E6113033-1AD0-4CB9-970D-7C59F83A44C8}"/>
              </a:ext>
            </a:extLst>
          </p:cNvPr>
          <p:cNvSpPr txBox="1"/>
          <p:nvPr/>
        </p:nvSpPr>
        <p:spPr>
          <a:xfrm>
            <a:off x="0" y="712110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rgbClr val="BFBFBF"/>
                </a:solidFill>
                <a:latin typeface="Montserrat" panose="00000800000000000000" pitchFamily="2" charset="0"/>
              </a:rPr>
              <a:t>Ý TƯỞNG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F4946153-8A0E-447B-9D32-AA0B419EFD7C}"/>
              </a:ext>
            </a:extLst>
          </p:cNvPr>
          <p:cNvSpPr txBox="1"/>
          <p:nvPr/>
        </p:nvSpPr>
        <p:spPr>
          <a:xfrm>
            <a:off x="0" y="123890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STATES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46013263-A59D-4581-957A-E3366A28DBAA}"/>
              </a:ext>
            </a:extLst>
          </p:cNvPr>
          <p:cNvSpPr txBox="1"/>
          <p:nvPr/>
        </p:nvSpPr>
        <p:spPr>
          <a:xfrm>
            <a:off x="0" y="1800721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TÍNH NĂNG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75D414EC-1425-40F2-BEC6-BEB6303B0D1F}"/>
              </a:ext>
            </a:extLst>
          </p:cNvPr>
          <p:cNvSpPr txBox="1"/>
          <p:nvPr/>
        </p:nvSpPr>
        <p:spPr>
          <a:xfrm>
            <a:off x="0" y="2358550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DEMO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4D072D27-F5BD-405F-B3F2-DDB56804D563}"/>
              </a:ext>
            </a:extLst>
          </p:cNvPr>
          <p:cNvSpPr txBox="1"/>
          <p:nvPr/>
        </p:nvSpPr>
        <p:spPr>
          <a:xfrm>
            <a:off x="0" y="3198315"/>
            <a:ext cx="3404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Montserrat" panose="00000800000000000000" pitchFamily="2" charset="0"/>
              </a:rPr>
              <a:t>KHÓ KHĂN</a:t>
            </a:r>
            <a:endParaRPr lang="en-US" sz="3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1E0A2D1F-95FC-4CF5-9042-49DD4938D33E}"/>
              </a:ext>
            </a:extLst>
          </p:cNvPr>
          <p:cNvSpPr txBox="1"/>
          <p:nvPr/>
        </p:nvSpPr>
        <p:spPr>
          <a:xfrm>
            <a:off x="0" y="4058172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BONUS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8B24F72B-18EB-44A8-949C-2B2539AC394B}"/>
              </a:ext>
            </a:extLst>
          </p:cNvPr>
          <p:cNvSpPr txBox="1"/>
          <p:nvPr/>
        </p:nvSpPr>
        <p:spPr>
          <a:xfrm>
            <a:off x="0" y="457641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CẢM ƠN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046805-961D-4F8D-AED0-CB2CACE06B9F}"/>
              </a:ext>
            </a:extLst>
          </p:cNvPr>
          <p:cNvSpPr/>
          <p:nvPr/>
        </p:nvSpPr>
        <p:spPr>
          <a:xfrm rot="16200000">
            <a:off x="7896399" y="-2843645"/>
            <a:ext cx="949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A08BB5-1438-439A-8258-E28E1A146FB1}"/>
              </a:ext>
            </a:extLst>
          </p:cNvPr>
          <p:cNvSpPr/>
          <p:nvPr/>
        </p:nvSpPr>
        <p:spPr>
          <a:xfrm rot="16200000">
            <a:off x="7896400" y="2708662"/>
            <a:ext cx="949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0CB551-5E3B-76DE-4CAC-2560752E13F6}"/>
              </a:ext>
            </a:extLst>
          </p:cNvPr>
          <p:cNvSpPr txBox="1"/>
          <p:nvPr/>
        </p:nvSpPr>
        <p:spPr>
          <a:xfrm>
            <a:off x="4488179" y="645681"/>
            <a:ext cx="693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p" pitchFamily="2" charset="0"/>
              </a:rPr>
              <a:t>NHỮNG KHÓ KHĂN TRONG QUÁ TRÌNH LÀM GAME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ap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5810D-EDD9-BAD0-A3EE-896A6F90E827}"/>
              </a:ext>
            </a:extLst>
          </p:cNvPr>
          <p:cNvSpPr txBox="1"/>
          <p:nvPr/>
        </p:nvSpPr>
        <p:spPr>
          <a:xfrm>
            <a:off x="4513823" y="2071580"/>
            <a:ext cx="331861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Ít thời gian</a:t>
            </a:r>
            <a:b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</a:b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Mọi người đều là newbie</a:t>
            </a:r>
          </a:p>
          <a:p>
            <a:endParaRPr lang="en-US" sz="2200">
              <a:solidFill>
                <a:schemeClr val="bg1">
                  <a:lumMod val="50000"/>
                </a:schemeClr>
              </a:solidFill>
              <a:latin typeface="Asap" pitchFamily="2" charset="0"/>
            </a:endParaRP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Khó khăn về mặt lập trình, logic game</a:t>
            </a:r>
          </a:p>
          <a:p>
            <a:endParaRPr lang="en-US" sz="2200">
              <a:solidFill>
                <a:schemeClr val="bg1">
                  <a:lumMod val="50000"/>
                </a:schemeClr>
              </a:solidFill>
              <a:latin typeface="Asap" pitchFamily="2" charset="0"/>
            </a:endParaRP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Chưa có kế hoạch ban đầu cụ thể</a:t>
            </a:r>
          </a:p>
          <a:p>
            <a:endParaRPr lang="en-US" sz="2200">
              <a:solidFill>
                <a:schemeClr val="bg1">
                  <a:lumMod val="50000"/>
                </a:schemeClr>
              </a:solidFill>
              <a:latin typeface="Asap" pitchFamily="2" charset="0"/>
            </a:endParaRPr>
          </a:p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Ôm đồm nhiều tính năng, tính thực tế không cao</a:t>
            </a:r>
            <a:endParaRPr lang="en-US" sz="2200" dirty="0">
              <a:solidFill>
                <a:schemeClr val="bg1">
                  <a:lumMod val="50000"/>
                </a:schemeClr>
              </a:solidFill>
              <a:latin typeface="Asap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810F4A-B3F9-1983-411C-BD10EF87418A}"/>
              </a:ext>
            </a:extLst>
          </p:cNvPr>
          <p:cNvSpPr txBox="1"/>
          <p:nvPr/>
        </p:nvSpPr>
        <p:spPr>
          <a:xfrm>
            <a:off x="7943849" y="1959884"/>
            <a:ext cx="34785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Mọi người </a:t>
            </a: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sap" pitchFamily="2" charset="0"/>
              </a:rPr>
              <a:t>dành nhiều thời gian 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hơn, </a:t>
            </a: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sap" pitchFamily="2" charset="0"/>
              </a:rPr>
              <a:t>hỏi mentor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, </a:t>
            </a: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sap" pitchFamily="2" charset="0"/>
              </a:rPr>
              <a:t>search google</a:t>
            </a:r>
            <a:r>
              <a:rPr lang="en-US" sz="22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, </a:t>
            </a:r>
            <a:r>
              <a:rPr lang="en-US" sz="2200">
                <a:solidFill>
                  <a:schemeClr val="accent1">
                    <a:lumMod val="50000"/>
                  </a:schemeClr>
                </a:solidFill>
                <a:latin typeface="Asap" pitchFamily="2" charset="0"/>
              </a:rPr>
              <a:t>họp định kỳ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E0363B-602E-97C7-D8A0-4CA38E44E8C7}"/>
              </a:ext>
            </a:extLst>
          </p:cNvPr>
          <p:cNvSpPr txBox="1"/>
          <p:nvPr/>
        </p:nvSpPr>
        <p:spPr>
          <a:xfrm>
            <a:off x="7943849" y="3224898"/>
            <a:ext cx="34785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200" kern="1200">
                <a:solidFill>
                  <a:srgbClr val="7F7F7F"/>
                </a:solidFill>
                <a:effectLst/>
                <a:latin typeface="Asap" pitchFamily="2" charset="0"/>
              </a:rPr>
              <a:t>Được anh Hoàng giúp đỡ</a:t>
            </a:r>
            <a:endParaRPr lang="en-US" sz="2200">
              <a:effectLst/>
              <a:latin typeface="Asap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74C40B-EE48-862B-53E7-E6B4BD7D29EF}"/>
              </a:ext>
            </a:extLst>
          </p:cNvPr>
          <p:cNvSpPr txBox="1"/>
          <p:nvPr/>
        </p:nvSpPr>
        <p:spPr>
          <a:xfrm>
            <a:off x="7981230" y="3922640"/>
            <a:ext cx="34785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200" kern="1200">
                <a:solidFill>
                  <a:srgbClr val="7F7F7F"/>
                </a:solidFill>
                <a:effectLst/>
                <a:latin typeface="Asap" pitchFamily="2" charset="0"/>
                <a:ea typeface="+mn-ea"/>
                <a:cs typeface="+mn-cs"/>
              </a:rPr>
              <a:t>Sau buổi GD Training, đã lập kế hoạch và theo sát tiến độ</a:t>
            </a:r>
            <a:endParaRPr lang="en-US" sz="2200">
              <a:effectLst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9D037F-9BE7-5A06-A672-9FE4E99E4F24}"/>
              </a:ext>
            </a:extLst>
          </p:cNvPr>
          <p:cNvSpPr txBox="1"/>
          <p:nvPr/>
        </p:nvSpPr>
        <p:spPr>
          <a:xfrm>
            <a:off x="7955279" y="5101086"/>
            <a:ext cx="34785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200" kern="1200">
                <a:solidFill>
                  <a:srgbClr val="7F7F7F"/>
                </a:solidFill>
                <a:effectLst/>
                <a:latin typeface="Asap" pitchFamily="2" charset="0"/>
                <a:ea typeface="+mn-ea"/>
                <a:cs typeface="+mn-cs"/>
              </a:rPr>
              <a:t>Giản lược và tập trung vào các tính năng cốt lõi</a:t>
            </a:r>
            <a:endParaRPr lang="en-US" sz="2200">
              <a:effectLst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E665422-2745-3829-F3B2-307BE9BFEB14}"/>
              </a:ext>
            </a:extLst>
          </p:cNvPr>
          <p:cNvSpPr/>
          <p:nvPr/>
        </p:nvSpPr>
        <p:spPr>
          <a:xfrm>
            <a:off x="7324872" y="2260908"/>
            <a:ext cx="656358" cy="25297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07A2A5E-6194-647E-868F-BE0973A9434D}"/>
              </a:ext>
            </a:extLst>
          </p:cNvPr>
          <p:cNvSpPr/>
          <p:nvPr/>
        </p:nvSpPr>
        <p:spPr>
          <a:xfrm>
            <a:off x="7326630" y="3337780"/>
            <a:ext cx="656358" cy="25297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6EE17D6-020D-B5CF-B103-94FB397439C8}"/>
              </a:ext>
            </a:extLst>
          </p:cNvPr>
          <p:cNvSpPr/>
          <p:nvPr/>
        </p:nvSpPr>
        <p:spPr>
          <a:xfrm>
            <a:off x="7324872" y="4372847"/>
            <a:ext cx="656358" cy="25297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897DD84-8094-AA08-6598-82D14385CEDF}"/>
              </a:ext>
            </a:extLst>
          </p:cNvPr>
          <p:cNvSpPr/>
          <p:nvPr/>
        </p:nvSpPr>
        <p:spPr>
          <a:xfrm>
            <a:off x="7324872" y="5407914"/>
            <a:ext cx="656358" cy="252974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17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 animBg="1"/>
      <p:bldP spid="38" grpId="0" animBg="1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38F07C-9941-4499-9116-1A4A6387D914}"/>
              </a:ext>
            </a:extLst>
          </p:cNvPr>
          <p:cNvGrpSpPr/>
          <p:nvPr/>
        </p:nvGrpSpPr>
        <p:grpSpPr>
          <a:xfrm>
            <a:off x="0" y="-411480"/>
            <a:ext cx="3404382" cy="7680960"/>
            <a:chOff x="0" y="-411480"/>
            <a:chExt cx="3404382" cy="768096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C6BC7CF-4A5D-48DE-82F3-051AC8AB9668}"/>
                </a:ext>
              </a:extLst>
            </p:cNvPr>
            <p:cNvSpPr/>
            <p:nvPr/>
          </p:nvSpPr>
          <p:spPr>
            <a:xfrm>
              <a:off x="0" y="0"/>
              <a:ext cx="3404382" cy="68580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6777316-A03E-49FC-AF8B-C3EC6F4046F6}"/>
                </a:ext>
              </a:extLst>
            </p:cNvPr>
            <p:cNvSpPr/>
            <p:nvPr/>
          </p:nvSpPr>
          <p:spPr>
            <a:xfrm>
              <a:off x="0" y="2880360"/>
              <a:ext cx="3404382" cy="10972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716CF4-5A04-448D-82CF-6C0999155EDF}"/>
                </a:ext>
              </a:extLst>
            </p:cNvPr>
            <p:cNvSpPr/>
            <p:nvPr/>
          </p:nvSpPr>
          <p:spPr>
            <a:xfrm>
              <a:off x="0" y="23317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5DB57C-29AF-41C7-898D-1C907CBD91B8}"/>
                </a:ext>
              </a:extLst>
            </p:cNvPr>
            <p:cNvSpPr/>
            <p:nvPr/>
          </p:nvSpPr>
          <p:spPr>
            <a:xfrm>
              <a:off x="0" y="17830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9EAFC31-B426-4C4A-B433-E0033D7EAEE1}"/>
                </a:ext>
              </a:extLst>
            </p:cNvPr>
            <p:cNvSpPr/>
            <p:nvPr/>
          </p:nvSpPr>
          <p:spPr>
            <a:xfrm>
              <a:off x="0" y="12344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D62BFC-13F3-42DA-A0B6-015240D0EEFE}"/>
                </a:ext>
              </a:extLst>
            </p:cNvPr>
            <p:cNvSpPr/>
            <p:nvPr/>
          </p:nvSpPr>
          <p:spPr>
            <a:xfrm>
              <a:off x="0" y="6858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1DDDF3-F2D9-45A9-A052-C372FBAD7F47}"/>
                </a:ext>
              </a:extLst>
            </p:cNvPr>
            <p:cNvSpPr/>
            <p:nvPr/>
          </p:nvSpPr>
          <p:spPr>
            <a:xfrm>
              <a:off x="0" y="1371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B1BBCA-0E9D-4434-83D3-77C79A54527B}"/>
                </a:ext>
              </a:extLst>
            </p:cNvPr>
            <p:cNvSpPr/>
            <p:nvPr/>
          </p:nvSpPr>
          <p:spPr>
            <a:xfrm>
              <a:off x="0" y="-4114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1591AC-A377-4FF5-A28E-33D9068DE9EE}"/>
                </a:ext>
              </a:extLst>
            </p:cNvPr>
            <p:cNvSpPr/>
            <p:nvPr/>
          </p:nvSpPr>
          <p:spPr>
            <a:xfrm>
              <a:off x="0" y="562356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1A0F20-6D8B-4BFF-A64D-7AD80B447B04}"/>
                </a:ext>
              </a:extLst>
            </p:cNvPr>
            <p:cNvSpPr/>
            <p:nvPr/>
          </p:nvSpPr>
          <p:spPr>
            <a:xfrm>
              <a:off x="0" y="507492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76553C-3137-4AA6-850C-5E9E126AE925}"/>
                </a:ext>
              </a:extLst>
            </p:cNvPr>
            <p:cNvSpPr/>
            <p:nvPr/>
          </p:nvSpPr>
          <p:spPr>
            <a:xfrm>
              <a:off x="0" y="452628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138EB7-A810-4109-B2B4-55AC9A64592C}"/>
                </a:ext>
              </a:extLst>
            </p:cNvPr>
            <p:cNvSpPr/>
            <p:nvPr/>
          </p:nvSpPr>
          <p:spPr>
            <a:xfrm>
              <a:off x="0" y="39776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7C9FB7C-A1B2-4F23-8775-BE3C68BC0AB2}"/>
                </a:ext>
              </a:extLst>
            </p:cNvPr>
            <p:cNvSpPr/>
            <p:nvPr/>
          </p:nvSpPr>
          <p:spPr>
            <a:xfrm>
              <a:off x="0" y="672084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41AE9F-1F13-463B-8446-D1FD83451BDE}"/>
                </a:ext>
              </a:extLst>
            </p:cNvPr>
            <p:cNvSpPr/>
            <p:nvPr/>
          </p:nvSpPr>
          <p:spPr>
            <a:xfrm>
              <a:off x="0" y="6172200"/>
              <a:ext cx="3404382" cy="5486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6B69D138-4983-4D5E-8540-D63FD21747D9}"/>
              </a:ext>
            </a:extLst>
          </p:cNvPr>
          <p:cNvSpPr txBox="1"/>
          <p:nvPr/>
        </p:nvSpPr>
        <p:spPr>
          <a:xfrm>
            <a:off x="0" y="-1220632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THÀNH VIÊN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DAB9464C-CE62-4186-A8AC-08A3D151809A}"/>
              </a:ext>
            </a:extLst>
          </p:cNvPr>
          <p:cNvSpPr txBox="1"/>
          <p:nvPr/>
        </p:nvSpPr>
        <p:spPr>
          <a:xfrm>
            <a:off x="0" y="-258405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CÔNG NGHỆ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725870C4-A4A9-4E27-AC9D-8B4DC95AD730}"/>
              </a:ext>
            </a:extLst>
          </p:cNvPr>
          <p:cNvSpPr txBox="1"/>
          <p:nvPr/>
        </p:nvSpPr>
        <p:spPr>
          <a:xfrm>
            <a:off x="0" y="177539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rgbClr val="BFBFBF"/>
                </a:solidFill>
                <a:latin typeface="Montserrat" panose="00000800000000000000" pitchFamily="2" charset="0"/>
              </a:rPr>
              <a:t>Ý TƯỞNG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1BB20A26-C0E2-4AE5-9978-A7371E3911CF}"/>
              </a:ext>
            </a:extLst>
          </p:cNvPr>
          <p:cNvSpPr txBox="1"/>
          <p:nvPr/>
        </p:nvSpPr>
        <p:spPr>
          <a:xfrm>
            <a:off x="0" y="704332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STATES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636E523D-4500-446C-A00F-B538CC7BF1BB}"/>
              </a:ext>
            </a:extLst>
          </p:cNvPr>
          <p:cNvSpPr txBox="1"/>
          <p:nvPr/>
        </p:nvSpPr>
        <p:spPr>
          <a:xfrm>
            <a:off x="0" y="1266150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TÍNH NĂNG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AD6EEABC-114F-463E-B3B5-E3FA1E28FD81}"/>
              </a:ext>
            </a:extLst>
          </p:cNvPr>
          <p:cNvSpPr txBox="1"/>
          <p:nvPr/>
        </p:nvSpPr>
        <p:spPr>
          <a:xfrm>
            <a:off x="0" y="1823979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DEMO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2FA1A68E-FA5F-435C-BE37-B3651F075A81}"/>
              </a:ext>
            </a:extLst>
          </p:cNvPr>
          <p:cNvSpPr txBox="1"/>
          <p:nvPr/>
        </p:nvSpPr>
        <p:spPr>
          <a:xfrm>
            <a:off x="0" y="2323683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>
                <a:solidFill>
                  <a:srgbClr val="BFBFBF"/>
                </a:solidFill>
                <a:latin typeface="Montserrat" panose="00000800000000000000" pitchFamily="2" charset="0"/>
              </a:rPr>
              <a:t>KHÓ KHĂN</a:t>
            </a:r>
            <a:endParaRPr lang="en-US" sz="2200" dirty="0">
              <a:solidFill>
                <a:srgbClr val="BFBFBF"/>
              </a:solidFill>
              <a:latin typeface="Montserrat" panose="00000800000000000000" pitchFamily="2" charset="0"/>
            </a:endParaRP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DEA871AB-6E71-4783-B533-7FC200739749}"/>
              </a:ext>
            </a:extLst>
          </p:cNvPr>
          <p:cNvSpPr txBox="1"/>
          <p:nvPr/>
        </p:nvSpPr>
        <p:spPr>
          <a:xfrm>
            <a:off x="0" y="3221779"/>
            <a:ext cx="34043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Montserrat" panose="00000800000000000000" pitchFamily="2" charset="0"/>
              </a:rPr>
              <a:t>BONUS</a:t>
            </a:r>
            <a:endParaRPr lang="en-US" sz="3000" dirty="0">
              <a:solidFill>
                <a:schemeClr val="bg1"/>
              </a:solidFill>
              <a:latin typeface="Montserrat" panose="00000800000000000000" pitchFamily="2" charset="0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266DAA9C-5E1A-454D-8999-8280434119CE}"/>
              </a:ext>
            </a:extLst>
          </p:cNvPr>
          <p:cNvSpPr txBox="1"/>
          <p:nvPr/>
        </p:nvSpPr>
        <p:spPr>
          <a:xfrm>
            <a:off x="0" y="4050826"/>
            <a:ext cx="34043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200">
                <a:solidFill>
                  <a:schemeClr val="bg1">
                    <a:lumMod val="75000"/>
                  </a:schemeClr>
                </a:solidFill>
                <a:latin typeface="Montserrat" panose="00000800000000000000" pitchFamily="2" charset="0"/>
              </a:rPr>
              <a:t>CẢM ƠN</a:t>
            </a:r>
            <a:endParaRPr lang="en-US" sz="2200" dirty="0">
              <a:solidFill>
                <a:schemeClr val="bg1">
                  <a:lumMod val="75000"/>
                </a:schemeClr>
              </a:solidFill>
              <a:latin typeface="Montserrat" panose="000008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E4F455-42FF-48CD-ACD3-F791FC56EC38}"/>
              </a:ext>
            </a:extLst>
          </p:cNvPr>
          <p:cNvSpPr txBox="1"/>
          <p:nvPr/>
        </p:nvSpPr>
        <p:spPr>
          <a:xfrm>
            <a:off x="4968469" y="2576060"/>
            <a:ext cx="67340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Thêm nhân vật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Thêm nhiều chỉ số khác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Thêm vũ khí, item</a:t>
            </a:r>
          </a:p>
          <a:p>
            <a:endParaRPr lang="en-US" sz="2800">
              <a:solidFill>
                <a:schemeClr val="bg1">
                  <a:lumMod val="50000"/>
                </a:schemeClr>
              </a:solidFill>
              <a:latin typeface="Asap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Hệ thống kinh nghiệm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Asap" pitchFamily="2" charset="0"/>
              </a:rPr>
              <a:t>Hệ thống tiền tệ trong game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Asap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073A27-5AF6-4055-8D1E-371A4A26281D}"/>
              </a:ext>
            </a:extLst>
          </p:cNvPr>
          <p:cNvSpPr txBox="1"/>
          <p:nvPr/>
        </p:nvSpPr>
        <p:spPr>
          <a:xfrm>
            <a:off x="4267200" y="1089029"/>
            <a:ext cx="7435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sap" pitchFamily="2" charset="0"/>
              </a:rPr>
              <a:t>CÁC TÍNH NĂNG MONG MUỐN BỔ SUNG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sap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4EF695-7AE7-4C4A-BCB6-B77B45AC6DE2}"/>
              </a:ext>
            </a:extLst>
          </p:cNvPr>
          <p:cNvSpPr/>
          <p:nvPr/>
        </p:nvSpPr>
        <p:spPr>
          <a:xfrm rot="16200000">
            <a:off x="8060229" y="-1918509"/>
            <a:ext cx="94901" cy="585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D32AD5-1FA3-40DE-A771-F45C641C280B}"/>
              </a:ext>
            </a:extLst>
          </p:cNvPr>
          <p:cNvSpPr/>
          <p:nvPr/>
        </p:nvSpPr>
        <p:spPr>
          <a:xfrm rot="16200000">
            <a:off x="8060229" y="2924349"/>
            <a:ext cx="94901" cy="585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5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315</Words>
  <Application>Microsoft Office PowerPoint</Application>
  <PresentationFormat>Widescreen</PresentationFormat>
  <Paragraphs>116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FZ SlugHalf</vt:lpstr>
      <vt:lpstr>Montserrat</vt:lpstr>
      <vt:lpstr>Calibri Light</vt:lpstr>
      <vt:lpstr>Arial</vt:lpstr>
      <vt:lpstr>Asap Medium</vt:lpstr>
      <vt:lpstr>Aptos</vt:lpstr>
      <vt:lpstr>Calibri</vt:lpstr>
      <vt:lpstr>Asap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</dc:creator>
  <cp:lastModifiedBy>aaa aaaa</cp:lastModifiedBy>
  <cp:revision>35</cp:revision>
  <dcterms:created xsi:type="dcterms:W3CDTF">2022-01-07T13:39:09Z</dcterms:created>
  <dcterms:modified xsi:type="dcterms:W3CDTF">2024-05-02T05:12:46Z</dcterms:modified>
</cp:coreProperties>
</file>